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9" r:id="rId5"/>
    <p:sldId id="270" r:id="rId6"/>
    <p:sldId id="264" r:id="rId7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003A69"/>
    <a:srgbClr val="649EFF"/>
    <a:srgbClr val="4670B6"/>
    <a:srgbClr val="DACFE8"/>
    <a:srgbClr val="FFC4AA"/>
    <a:srgbClr val="4E5EAE"/>
    <a:srgbClr val="C5F9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>
        <p:scale>
          <a:sx n="20" d="100"/>
          <a:sy n="20" d="100"/>
        </p:scale>
        <p:origin x="2208" y="324"/>
      </p:cViewPr>
      <p:guideLst>
        <p:guide orient="horz" pos="6735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0FD7E808-5767-DD6B-19D2-817ADD99F686}"/>
              </a:ext>
            </a:extLst>
          </p:cNvPr>
          <p:cNvSpPr/>
          <p:nvPr userDrawn="1"/>
        </p:nvSpPr>
        <p:spPr>
          <a:xfrm>
            <a:off x="0" y="2873111"/>
            <a:ext cx="9753600" cy="15138399"/>
          </a:xfrm>
          <a:prstGeom prst="rect">
            <a:avLst/>
          </a:prstGeom>
          <a:solidFill>
            <a:srgbClr val="003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487486A-F1B9-1AA6-F7E4-E709F401B278}"/>
              </a:ext>
            </a:extLst>
          </p:cNvPr>
          <p:cNvSpPr/>
          <p:nvPr userDrawn="1"/>
        </p:nvSpPr>
        <p:spPr>
          <a:xfrm>
            <a:off x="0" y="18011510"/>
            <a:ext cx="15119350" cy="3372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9A6883F-45B8-F3C1-71EB-2FE84E2D010E}"/>
              </a:ext>
            </a:extLst>
          </p:cNvPr>
          <p:cNvSpPr txBox="1"/>
          <p:nvPr userDrawn="1"/>
        </p:nvSpPr>
        <p:spPr>
          <a:xfrm>
            <a:off x="-9206215" y="4222334"/>
            <a:ext cx="86645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Brute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munere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corrumpit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appareat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erroribus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mea.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probo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inani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aliquid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fabulas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concludaturque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noluisse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malorum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duo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signiferumque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recusabo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quo,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eruditi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suscipiantur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sapientem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id, sea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iracundia in.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840939B-5B5D-B2BF-0D20-8FE92C2E6ACD}"/>
              </a:ext>
            </a:extLst>
          </p:cNvPr>
          <p:cNvSpPr/>
          <p:nvPr userDrawn="1"/>
        </p:nvSpPr>
        <p:spPr>
          <a:xfrm>
            <a:off x="465137" y="8610959"/>
            <a:ext cx="8664575" cy="3975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A231CE7-8391-7A60-6BD8-7AA1AFA3DEB2}"/>
              </a:ext>
            </a:extLst>
          </p:cNvPr>
          <p:cNvSpPr txBox="1"/>
          <p:nvPr userDrawn="1"/>
        </p:nvSpPr>
        <p:spPr>
          <a:xfrm>
            <a:off x="466741" y="14039969"/>
            <a:ext cx="422116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26C531-33A1-F950-61FE-25BFA37360E6}"/>
              </a:ext>
            </a:extLst>
          </p:cNvPr>
          <p:cNvSpPr txBox="1"/>
          <p:nvPr userDrawn="1"/>
        </p:nvSpPr>
        <p:spPr>
          <a:xfrm>
            <a:off x="4905707" y="14039969"/>
            <a:ext cx="422116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FB178BB-89F3-FA20-A99F-B36F3CCD92AC}"/>
              </a:ext>
            </a:extLst>
          </p:cNvPr>
          <p:cNvSpPr txBox="1"/>
          <p:nvPr userDrawn="1"/>
        </p:nvSpPr>
        <p:spPr>
          <a:xfrm>
            <a:off x="15119350" y="3413693"/>
            <a:ext cx="4736717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rgbClr val="0038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Brute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munere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corrumpit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appareat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erroribus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mea.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probo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inani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aliquid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fabulas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concludaturque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noluisse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volumus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mandamus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Ad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malorum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duo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rgbClr val="0038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signiferumque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recusabo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quo,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eruditi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suscipiantur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sapientem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id, sea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iracundia in. 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26D55E0-1AD5-A39B-3B34-7157311724EA}"/>
              </a:ext>
            </a:extLst>
          </p:cNvPr>
          <p:cNvSpPr/>
          <p:nvPr userDrawn="1"/>
        </p:nvSpPr>
        <p:spPr>
          <a:xfrm>
            <a:off x="9998076" y="10697021"/>
            <a:ext cx="4710182" cy="2817928"/>
          </a:xfrm>
          <a:prstGeom prst="rect">
            <a:avLst/>
          </a:prstGeom>
          <a:solidFill>
            <a:srgbClr val="003865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22742EC-C774-A54C-8ED7-F9737990802C}"/>
              </a:ext>
            </a:extLst>
          </p:cNvPr>
          <p:cNvSpPr/>
          <p:nvPr userDrawn="1"/>
        </p:nvSpPr>
        <p:spPr>
          <a:xfrm>
            <a:off x="9998076" y="13778468"/>
            <a:ext cx="4710182" cy="2780141"/>
          </a:xfrm>
          <a:prstGeom prst="rect">
            <a:avLst/>
          </a:prstGeom>
          <a:solidFill>
            <a:srgbClr val="003865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A7FA1C2-B98E-444D-A9A2-00D58DF3C699}"/>
              </a:ext>
            </a:extLst>
          </p:cNvPr>
          <p:cNvSpPr txBox="1"/>
          <p:nvPr userDrawn="1"/>
        </p:nvSpPr>
        <p:spPr>
          <a:xfrm>
            <a:off x="10401301" y="11861239"/>
            <a:ext cx="3635304" cy="72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Sustituir por imagen o imágenes o gráficos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5E79678-A7BD-3B42-15EA-8DA44DB1EFBA}"/>
              </a:ext>
            </a:extLst>
          </p:cNvPr>
          <p:cNvSpPr txBox="1"/>
          <p:nvPr userDrawn="1"/>
        </p:nvSpPr>
        <p:spPr>
          <a:xfrm>
            <a:off x="511614" y="18282876"/>
            <a:ext cx="8383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003865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DISCUSIÓN &amp; RESULTADOS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5822BD5-68F5-220D-A80F-E7825718CC21}"/>
              </a:ext>
            </a:extLst>
          </p:cNvPr>
          <p:cNvSpPr txBox="1"/>
          <p:nvPr userDrawn="1"/>
        </p:nvSpPr>
        <p:spPr>
          <a:xfrm>
            <a:off x="465137" y="19028729"/>
            <a:ext cx="41377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073A90C-7532-7F00-5F1A-5807BF746B62}"/>
              </a:ext>
            </a:extLst>
          </p:cNvPr>
          <p:cNvSpPr txBox="1"/>
          <p:nvPr userDrawn="1"/>
        </p:nvSpPr>
        <p:spPr>
          <a:xfrm>
            <a:off x="4922836" y="19028729"/>
            <a:ext cx="48307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4E93BE3-F533-075D-02BE-69101BF722C5}"/>
              </a:ext>
            </a:extLst>
          </p:cNvPr>
          <p:cNvSpPr txBox="1"/>
          <p:nvPr userDrawn="1"/>
        </p:nvSpPr>
        <p:spPr>
          <a:xfrm>
            <a:off x="266830" y="847561"/>
            <a:ext cx="144178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800" b="1" spc="600" dirty="0">
                <a:solidFill>
                  <a:srgbClr val="003A69"/>
                </a:solidFill>
                <a:latin typeface="Rockwell" panose="02060603020205020403" pitchFamily="18" charset="0"/>
              </a:rPr>
              <a:t>TÍTULO</a:t>
            </a:r>
            <a:endParaRPr lang="es-ES" sz="9600" b="1" spc="600" dirty="0">
              <a:solidFill>
                <a:srgbClr val="003A69"/>
              </a:solidFill>
              <a:latin typeface="Rockwell" panose="02060603020205020403" pitchFamily="18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0167D38-EA53-2806-71A0-48FBF8029805}"/>
              </a:ext>
            </a:extLst>
          </p:cNvPr>
          <p:cNvSpPr txBox="1"/>
          <p:nvPr userDrawn="1"/>
        </p:nvSpPr>
        <p:spPr>
          <a:xfrm>
            <a:off x="434657" y="2228425"/>
            <a:ext cx="4736713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28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/ Autores</a:t>
            </a:r>
            <a:endParaRPr lang="es-ES" dirty="0">
              <a:solidFill>
                <a:srgbClr val="0038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9B1FE0DF-5E96-9329-C719-2F6BBBECFEFC}"/>
              </a:ext>
            </a:extLst>
          </p:cNvPr>
          <p:cNvGrpSpPr/>
          <p:nvPr userDrawn="1"/>
        </p:nvGrpSpPr>
        <p:grpSpPr>
          <a:xfrm>
            <a:off x="10526844" y="16987548"/>
            <a:ext cx="3608166" cy="4070228"/>
            <a:chOff x="10595813" y="16941009"/>
            <a:chExt cx="3608166" cy="4070228"/>
          </a:xfrm>
          <a:solidFill>
            <a:srgbClr val="003865">
              <a:alpha val="32157"/>
            </a:srgbClr>
          </a:solidFill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9F28A1E5-EFCA-B108-CF97-9956BC627003}"/>
                </a:ext>
              </a:extLst>
            </p:cNvPr>
            <p:cNvSpPr/>
            <p:nvPr/>
          </p:nvSpPr>
          <p:spPr>
            <a:xfrm>
              <a:off x="10595813" y="17697746"/>
              <a:ext cx="3608166" cy="331349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atin typeface="Rockwell" panose="02060603020205020403" pitchFamily="18" charset="0"/>
              </a:endParaRPr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0D48A720-C6D2-2F1F-B0F1-211128166167}"/>
                </a:ext>
              </a:extLst>
            </p:cNvPr>
            <p:cNvSpPr txBox="1"/>
            <p:nvPr/>
          </p:nvSpPr>
          <p:spPr>
            <a:xfrm>
              <a:off x="11332074" y="16941009"/>
              <a:ext cx="22292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200" b="1" dirty="0">
                  <a:solidFill>
                    <a:srgbClr val="003A69"/>
                  </a:solidFill>
                  <a:latin typeface="Rockwell" panose="02060603020205020403" pitchFamily="18" charset="0"/>
                  <a:cs typeface="Arial" panose="020B0604020202020204" pitchFamily="34" charset="0"/>
                </a:rPr>
                <a:t>VER MÁS</a:t>
              </a: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8E5E75CF-5BB4-B694-EF10-48DA1C659C2E}"/>
                </a:ext>
              </a:extLst>
            </p:cNvPr>
            <p:cNvSpPr txBox="1"/>
            <p:nvPr/>
          </p:nvSpPr>
          <p:spPr>
            <a:xfrm>
              <a:off x="11764785" y="18826889"/>
              <a:ext cx="139277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400" b="1" dirty="0">
                  <a:solidFill>
                    <a:srgbClr val="003A69"/>
                  </a:solidFill>
                  <a:latin typeface="Rockwell" panose="02060603020205020403" pitchFamily="18" charset="0"/>
                  <a:cs typeface="Arial" panose="020B0604020202020204" pitchFamily="34" charset="0"/>
                </a:rPr>
                <a:t>QR</a:t>
              </a:r>
            </a:p>
          </p:txBody>
        </p:sp>
      </p:grp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7F2AB7B-85AB-3290-8C6E-78229E06E251}"/>
              </a:ext>
            </a:extLst>
          </p:cNvPr>
          <p:cNvSpPr txBox="1"/>
          <p:nvPr userDrawn="1"/>
        </p:nvSpPr>
        <p:spPr>
          <a:xfrm>
            <a:off x="10457874" y="14589860"/>
            <a:ext cx="3746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Sustituir por imagen o imágenes o gráficos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FD21882-376D-4224-C45A-A1602346DA19}"/>
              </a:ext>
            </a:extLst>
          </p:cNvPr>
          <p:cNvSpPr txBox="1"/>
          <p:nvPr userDrawn="1"/>
        </p:nvSpPr>
        <p:spPr>
          <a:xfrm>
            <a:off x="1255552" y="3294864"/>
            <a:ext cx="4711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chemeClr val="bg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RESUMEN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EF40E84-732C-7A60-2841-7DA3755B7D46}"/>
              </a:ext>
            </a:extLst>
          </p:cNvPr>
          <p:cNvSpPr txBox="1"/>
          <p:nvPr userDrawn="1"/>
        </p:nvSpPr>
        <p:spPr>
          <a:xfrm>
            <a:off x="466741" y="13089332"/>
            <a:ext cx="4037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F4B7C5C-EC6C-77F2-FE28-6E229603C408}"/>
              </a:ext>
            </a:extLst>
          </p:cNvPr>
          <p:cNvSpPr txBox="1"/>
          <p:nvPr userDrawn="1"/>
        </p:nvSpPr>
        <p:spPr>
          <a:xfrm>
            <a:off x="4905707" y="13093033"/>
            <a:ext cx="3864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METODOLOGÍAS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343866C-FEF7-0CBF-783E-609F597737E8}"/>
              </a:ext>
            </a:extLst>
          </p:cNvPr>
          <p:cNvSpPr txBox="1"/>
          <p:nvPr userDrawn="1"/>
        </p:nvSpPr>
        <p:spPr>
          <a:xfrm>
            <a:off x="10696334" y="2745753"/>
            <a:ext cx="40897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rgbClr val="003865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RESULTADO</a:t>
            </a:r>
          </a:p>
        </p:txBody>
      </p:sp>
      <p:sp>
        <p:nvSpPr>
          <p:cNvPr id="31" name="Flecha: cheurón 30">
            <a:extLst>
              <a:ext uri="{FF2B5EF4-FFF2-40B4-BE49-F238E27FC236}">
                <a16:creationId xmlns:a16="http://schemas.microsoft.com/office/drawing/2014/main" id="{B00F5F1A-BA2E-8A7F-9D24-3EDBBE0C332C}"/>
              </a:ext>
            </a:extLst>
          </p:cNvPr>
          <p:cNvSpPr/>
          <p:nvPr userDrawn="1"/>
        </p:nvSpPr>
        <p:spPr>
          <a:xfrm>
            <a:off x="9963533" y="2931301"/>
            <a:ext cx="642694" cy="482392"/>
          </a:xfrm>
          <a:prstGeom prst="chevron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3865"/>
              </a:solidFill>
            </a:endParaRPr>
          </a:p>
        </p:txBody>
      </p:sp>
      <p:sp>
        <p:nvSpPr>
          <p:cNvPr id="32" name="Flecha: cheurón 31">
            <a:extLst>
              <a:ext uri="{FF2B5EF4-FFF2-40B4-BE49-F238E27FC236}">
                <a16:creationId xmlns:a16="http://schemas.microsoft.com/office/drawing/2014/main" id="{608E08D2-4990-0887-C6CD-3B1573D14BA5}"/>
              </a:ext>
            </a:extLst>
          </p:cNvPr>
          <p:cNvSpPr/>
          <p:nvPr userDrawn="1"/>
        </p:nvSpPr>
        <p:spPr>
          <a:xfrm>
            <a:off x="467994" y="3466140"/>
            <a:ext cx="642694" cy="482392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4670B6"/>
              </a:solidFill>
            </a:endParaRP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8EBD1707-9A6D-5340-35FE-3AA6CF2F2B15}"/>
              </a:ext>
            </a:extLst>
          </p:cNvPr>
          <p:cNvCxnSpPr>
            <a:cxnSpLocks/>
          </p:cNvCxnSpPr>
          <p:nvPr userDrawn="1"/>
        </p:nvCxnSpPr>
        <p:spPr>
          <a:xfrm>
            <a:off x="466741" y="13026189"/>
            <a:ext cx="4081494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2A0C286-350E-38C0-713F-E0644373CCBE}"/>
              </a:ext>
            </a:extLst>
          </p:cNvPr>
          <p:cNvCxnSpPr>
            <a:cxnSpLocks/>
          </p:cNvCxnSpPr>
          <p:nvPr userDrawn="1"/>
        </p:nvCxnSpPr>
        <p:spPr>
          <a:xfrm>
            <a:off x="466741" y="13727443"/>
            <a:ext cx="4114831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21436F9C-F1C8-4BF3-5855-C59B88E06C88}"/>
              </a:ext>
            </a:extLst>
          </p:cNvPr>
          <p:cNvCxnSpPr>
            <a:cxnSpLocks/>
          </p:cNvCxnSpPr>
          <p:nvPr userDrawn="1"/>
        </p:nvCxnSpPr>
        <p:spPr>
          <a:xfrm>
            <a:off x="4905707" y="13049226"/>
            <a:ext cx="4081494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FE3DDF53-88AD-9BA5-F46A-28D3A58205F4}"/>
              </a:ext>
            </a:extLst>
          </p:cNvPr>
          <p:cNvCxnSpPr>
            <a:cxnSpLocks/>
          </p:cNvCxnSpPr>
          <p:nvPr userDrawn="1"/>
        </p:nvCxnSpPr>
        <p:spPr>
          <a:xfrm>
            <a:off x="4905707" y="13750480"/>
            <a:ext cx="4114831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AEC1A68F-3943-1F5C-E318-01ECAF87933A}"/>
              </a:ext>
            </a:extLst>
          </p:cNvPr>
          <p:cNvSpPr txBox="1"/>
          <p:nvPr userDrawn="1"/>
        </p:nvSpPr>
        <p:spPr>
          <a:xfrm>
            <a:off x="8403942" y="241423"/>
            <a:ext cx="6247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rgbClr val="003A69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EL ACOMPAÑAMIENTO EN EL MUNDO SANITARIO: EL IMPACTO SANADOR DE LAS RELACIONES</a:t>
            </a:r>
          </a:p>
        </p:txBody>
      </p:sp>
      <p:pic>
        <p:nvPicPr>
          <p:cNvPr id="38" name="Imagen 37" descr="Logotipo&#10;&#10;Descripción generada automáticamente">
            <a:extLst>
              <a:ext uri="{FF2B5EF4-FFF2-40B4-BE49-F238E27FC236}">
                <a16:creationId xmlns:a16="http://schemas.microsoft.com/office/drawing/2014/main" id="{808DD293-BC32-05C4-AD63-00E05649F8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30" y="0"/>
            <a:ext cx="4088066" cy="1036357"/>
          </a:xfrm>
          <a:prstGeom prst="rect">
            <a:avLst/>
          </a:prstGeom>
        </p:spPr>
      </p:pic>
      <p:sp>
        <p:nvSpPr>
          <p:cNvPr id="40" name="Marcador de texto 39">
            <a:extLst>
              <a:ext uri="{FF2B5EF4-FFF2-40B4-BE49-F238E27FC236}">
                <a16:creationId xmlns:a16="http://schemas.microsoft.com/office/drawing/2014/main" id="{3109285E-BA56-0408-88A7-7E4B8593F6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1154" y="4222334"/>
            <a:ext cx="8755716" cy="404495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2" name="Marcador de texto 41">
            <a:extLst>
              <a:ext uri="{FF2B5EF4-FFF2-40B4-BE49-F238E27FC236}">
                <a16:creationId xmlns:a16="http://schemas.microsoft.com/office/drawing/2014/main" id="{2F00CDBF-8DFF-6513-A6EE-7047B6D175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998075" y="3706813"/>
            <a:ext cx="4652963" cy="6726237"/>
          </a:xfrm>
        </p:spPr>
        <p:txBody>
          <a:bodyPr>
            <a:normAutofit/>
          </a:bodyPr>
          <a:lstStyle>
            <a:lvl1pPr marL="0" indent="0">
              <a:buNone/>
              <a:defRPr lang="es-ES" sz="2000" kern="1200" dirty="0" smtClean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55980" indent="0">
              <a:buNone/>
              <a:defRPr lang="es-ES" sz="2000" kern="1200" dirty="0" smtClean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511961" indent="0">
              <a:buNone/>
              <a:defRPr lang="es-ES" sz="2000" kern="1200" dirty="0" smtClean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267941" indent="0">
              <a:buNone/>
              <a:defRPr lang="es-ES" sz="2000" kern="1200" dirty="0" smtClean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3023921" indent="0">
              <a:buNone/>
              <a:defRPr lang="es-ES" sz="2000" kern="1200" dirty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4" name="Marcador de posición de imagen 43">
            <a:extLst>
              <a:ext uri="{FF2B5EF4-FFF2-40B4-BE49-F238E27FC236}">
                <a16:creationId xmlns:a16="http://schemas.microsoft.com/office/drawing/2014/main" id="{0EABF7AB-4237-C74C-A10E-CA65FFEB659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1965" y="8610600"/>
            <a:ext cx="8664574" cy="3940750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9642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735" userDrawn="1">
          <p15:clr>
            <a:srgbClr val="FBAE40"/>
          </p15:clr>
        </p15:guide>
        <p15:guide id="2" pos="476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727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822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650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47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373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482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9425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1596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8198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924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B381F0B9-9F2E-12A2-BC2C-F7D7106D4999}"/>
              </a:ext>
            </a:extLst>
          </p:cNvPr>
          <p:cNvCxnSpPr/>
          <p:nvPr userDrawn="1"/>
        </p:nvCxnSpPr>
        <p:spPr>
          <a:xfrm>
            <a:off x="10079350" y="0"/>
            <a:ext cx="0" cy="2138362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 38">
            <a:extLst>
              <a:ext uri="{FF2B5EF4-FFF2-40B4-BE49-F238E27FC236}">
                <a16:creationId xmlns:a16="http://schemas.microsoft.com/office/drawing/2014/main" id="{AFA3D189-8163-E70A-3CFD-7231B63407F1}"/>
              </a:ext>
            </a:extLst>
          </p:cNvPr>
          <p:cNvSpPr/>
          <p:nvPr userDrawn="1"/>
        </p:nvSpPr>
        <p:spPr>
          <a:xfrm>
            <a:off x="-1" y="1"/>
            <a:ext cx="10156371" cy="21383624"/>
          </a:xfrm>
          <a:prstGeom prst="rect">
            <a:avLst/>
          </a:prstGeom>
          <a:solidFill>
            <a:srgbClr val="003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1" name="Imagen 40" descr="Logotipo&#10;&#10;Descripción generada automáticamente">
            <a:extLst>
              <a:ext uri="{FF2B5EF4-FFF2-40B4-BE49-F238E27FC236}">
                <a16:creationId xmlns:a16="http://schemas.microsoft.com/office/drawing/2014/main" id="{75078282-559C-41A3-08A8-A96478836E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34" y="470022"/>
            <a:ext cx="3765566" cy="870996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AEC1A68F-3943-1F5C-E318-01ECAF87933A}"/>
              </a:ext>
            </a:extLst>
          </p:cNvPr>
          <p:cNvSpPr txBox="1"/>
          <p:nvPr userDrawn="1"/>
        </p:nvSpPr>
        <p:spPr>
          <a:xfrm>
            <a:off x="226034" y="1549429"/>
            <a:ext cx="93511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EL ACOMPAÑAMIENTO EN EL MUNDO SANITARIO: EL IMPACTO SANADOR DE LAS RELACIONES</a:t>
            </a:r>
          </a:p>
        </p:txBody>
      </p:sp>
    </p:spTree>
    <p:extLst>
      <p:ext uri="{BB962C8B-B14F-4D97-AF65-F5344CB8AC3E}">
        <p14:creationId xmlns:p14="http://schemas.microsoft.com/office/powerpoint/2010/main" val="15585403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735">
          <p15:clr>
            <a:srgbClr val="FBAE40"/>
          </p15:clr>
        </p15:guide>
        <p15:guide id="2" pos="476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B381F0B9-9F2E-12A2-BC2C-F7D7106D4999}"/>
              </a:ext>
            </a:extLst>
          </p:cNvPr>
          <p:cNvCxnSpPr/>
          <p:nvPr userDrawn="1"/>
        </p:nvCxnSpPr>
        <p:spPr>
          <a:xfrm>
            <a:off x="10079350" y="0"/>
            <a:ext cx="0" cy="2138362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 38">
            <a:extLst>
              <a:ext uri="{FF2B5EF4-FFF2-40B4-BE49-F238E27FC236}">
                <a16:creationId xmlns:a16="http://schemas.microsoft.com/office/drawing/2014/main" id="{AFA3D189-8163-E70A-3CFD-7231B63407F1}"/>
              </a:ext>
            </a:extLst>
          </p:cNvPr>
          <p:cNvSpPr/>
          <p:nvPr userDrawn="1"/>
        </p:nvSpPr>
        <p:spPr>
          <a:xfrm>
            <a:off x="-1" y="1"/>
            <a:ext cx="10156371" cy="21383624"/>
          </a:xfrm>
          <a:prstGeom prst="rect">
            <a:avLst/>
          </a:prstGeom>
          <a:solidFill>
            <a:srgbClr val="003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1" name="Imagen 40" descr="Logotipo&#10;&#10;Descripción generada automáticamente">
            <a:extLst>
              <a:ext uri="{FF2B5EF4-FFF2-40B4-BE49-F238E27FC236}">
                <a16:creationId xmlns:a16="http://schemas.microsoft.com/office/drawing/2014/main" id="{75078282-559C-41A3-08A8-A96478836E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34" y="470022"/>
            <a:ext cx="3765566" cy="870996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AEC1A68F-3943-1F5C-E318-01ECAF87933A}"/>
              </a:ext>
            </a:extLst>
          </p:cNvPr>
          <p:cNvSpPr txBox="1"/>
          <p:nvPr userDrawn="1"/>
        </p:nvSpPr>
        <p:spPr>
          <a:xfrm>
            <a:off x="10252622" y="250566"/>
            <a:ext cx="45371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400" dirty="0">
                <a:solidFill>
                  <a:srgbClr val="003865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EL ACOMPAÑAMIENTO EN EL MUNDO SANITARIO: EL IMPACTO SANADOR DE LAS RELACIONES</a:t>
            </a:r>
          </a:p>
        </p:txBody>
      </p:sp>
    </p:spTree>
    <p:extLst>
      <p:ext uri="{BB962C8B-B14F-4D97-AF65-F5344CB8AC3E}">
        <p14:creationId xmlns:p14="http://schemas.microsoft.com/office/powerpoint/2010/main" val="3057971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735">
          <p15:clr>
            <a:srgbClr val="FBAE40"/>
          </p15:clr>
        </p15:guide>
        <p15:guide id="2" pos="476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 38">
            <a:extLst>
              <a:ext uri="{FF2B5EF4-FFF2-40B4-BE49-F238E27FC236}">
                <a16:creationId xmlns:a16="http://schemas.microsoft.com/office/drawing/2014/main" id="{AFA3D189-8163-E70A-3CFD-7231B63407F1}"/>
              </a:ext>
            </a:extLst>
          </p:cNvPr>
          <p:cNvSpPr/>
          <p:nvPr userDrawn="1"/>
        </p:nvSpPr>
        <p:spPr>
          <a:xfrm>
            <a:off x="0" y="1"/>
            <a:ext cx="7559676" cy="21383624"/>
          </a:xfrm>
          <a:prstGeom prst="rect">
            <a:avLst/>
          </a:prstGeom>
          <a:solidFill>
            <a:srgbClr val="003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1" name="Imagen 40" descr="Logotipo&#10;&#10;Descripción generada automáticamente">
            <a:extLst>
              <a:ext uri="{FF2B5EF4-FFF2-40B4-BE49-F238E27FC236}">
                <a16:creationId xmlns:a16="http://schemas.microsoft.com/office/drawing/2014/main" id="{75078282-559C-41A3-08A8-A96478836E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34" y="470022"/>
            <a:ext cx="3765566" cy="870996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AEC1A68F-3943-1F5C-E318-01ECAF87933A}"/>
              </a:ext>
            </a:extLst>
          </p:cNvPr>
          <p:cNvSpPr txBox="1"/>
          <p:nvPr userDrawn="1"/>
        </p:nvSpPr>
        <p:spPr>
          <a:xfrm>
            <a:off x="7559675" y="674687"/>
            <a:ext cx="7559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3865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EL ACOMPAÑAMIENTO EN EL MUNDO SANITARIO: EL IMPACTO SANADOR DE LAS RELACIONES</a:t>
            </a:r>
          </a:p>
        </p:txBody>
      </p:sp>
    </p:spTree>
    <p:extLst>
      <p:ext uri="{BB962C8B-B14F-4D97-AF65-F5344CB8AC3E}">
        <p14:creationId xmlns:p14="http://schemas.microsoft.com/office/powerpoint/2010/main" val="892920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735">
          <p15:clr>
            <a:srgbClr val="FBAE40"/>
          </p15:clr>
        </p15:guide>
        <p15:guide id="2" pos="476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B381F0B9-9F2E-12A2-BC2C-F7D7106D4999}"/>
              </a:ext>
            </a:extLst>
          </p:cNvPr>
          <p:cNvCxnSpPr/>
          <p:nvPr userDrawn="1"/>
        </p:nvCxnSpPr>
        <p:spPr>
          <a:xfrm>
            <a:off x="10079350" y="0"/>
            <a:ext cx="0" cy="2138362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 38">
            <a:extLst>
              <a:ext uri="{FF2B5EF4-FFF2-40B4-BE49-F238E27FC236}">
                <a16:creationId xmlns:a16="http://schemas.microsoft.com/office/drawing/2014/main" id="{AFA3D189-8163-E70A-3CFD-7231B63407F1}"/>
              </a:ext>
            </a:extLst>
          </p:cNvPr>
          <p:cNvSpPr/>
          <p:nvPr userDrawn="1"/>
        </p:nvSpPr>
        <p:spPr>
          <a:xfrm>
            <a:off x="4962979" y="0"/>
            <a:ext cx="10156371" cy="21383624"/>
          </a:xfrm>
          <a:prstGeom prst="rect">
            <a:avLst/>
          </a:prstGeom>
          <a:solidFill>
            <a:srgbClr val="003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AEC1A68F-3943-1F5C-E318-01ECAF87933A}"/>
              </a:ext>
            </a:extLst>
          </p:cNvPr>
          <p:cNvSpPr txBox="1"/>
          <p:nvPr userDrawn="1"/>
        </p:nvSpPr>
        <p:spPr>
          <a:xfrm>
            <a:off x="5142875" y="524141"/>
            <a:ext cx="87742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EL ACOMPAÑAMIENTO EN EL MUNDO SANITARIO: EL IMPACTO SANADOR DE LAS RELACIONES</a:t>
            </a:r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86714E10-6701-9D2F-B431-472E5A7FC5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15" y="414413"/>
            <a:ext cx="3980710" cy="92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933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735">
          <p15:clr>
            <a:srgbClr val="FBAE40"/>
          </p15:clr>
        </p15:guide>
        <p15:guide id="2" pos="476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adroTexto 36">
            <a:extLst>
              <a:ext uri="{FF2B5EF4-FFF2-40B4-BE49-F238E27FC236}">
                <a16:creationId xmlns:a16="http://schemas.microsoft.com/office/drawing/2014/main" id="{AEC1A68F-3943-1F5C-E318-01ECAF87933A}"/>
              </a:ext>
            </a:extLst>
          </p:cNvPr>
          <p:cNvSpPr txBox="1"/>
          <p:nvPr userDrawn="1"/>
        </p:nvSpPr>
        <p:spPr>
          <a:xfrm>
            <a:off x="1631579" y="1603133"/>
            <a:ext cx="8774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SEMANA DE LA INNOVACIÓN  EN EL APRENDIZAJE 2024  </a:t>
            </a:r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86714E10-6701-9D2F-B431-472E5A7FC5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15" y="414413"/>
            <a:ext cx="3980710" cy="921052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E8A51F07-6FC1-DF0C-A30B-20101AEB9020}"/>
              </a:ext>
            </a:extLst>
          </p:cNvPr>
          <p:cNvSpPr/>
          <p:nvPr userDrawn="1"/>
        </p:nvSpPr>
        <p:spPr>
          <a:xfrm>
            <a:off x="10131114" y="1"/>
            <a:ext cx="4988236" cy="21383624"/>
          </a:xfrm>
          <a:prstGeom prst="rect">
            <a:avLst/>
          </a:prstGeom>
          <a:solidFill>
            <a:srgbClr val="003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2517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735">
          <p15:clr>
            <a:srgbClr val="FBAE40"/>
          </p15:clr>
        </p15:guide>
        <p15:guide id="2" pos="476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 38">
            <a:extLst>
              <a:ext uri="{FF2B5EF4-FFF2-40B4-BE49-F238E27FC236}">
                <a16:creationId xmlns:a16="http://schemas.microsoft.com/office/drawing/2014/main" id="{AFA3D189-8163-E70A-3CFD-7231B63407F1}"/>
              </a:ext>
            </a:extLst>
          </p:cNvPr>
          <p:cNvSpPr/>
          <p:nvPr userDrawn="1"/>
        </p:nvSpPr>
        <p:spPr>
          <a:xfrm>
            <a:off x="-77022" y="0"/>
            <a:ext cx="15196372" cy="7077600"/>
          </a:xfrm>
          <a:prstGeom prst="rect">
            <a:avLst/>
          </a:prstGeom>
          <a:solidFill>
            <a:srgbClr val="003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AEC1A68F-3943-1F5C-E318-01ECAF87933A}"/>
              </a:ext>
            </a:extLst>
          </p:cNvPr>
          <p:cNvSpPr txBox="1"/>
          <p:nvPr userDrawn="1"/>
        </p:nvSpPr>
        <p:spPr>
          <a:xfrm>
            <a:off x="6088271" y="643910"/>
            <a:ext cx="88050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EL ACOMPAÑAMIENTO EN EL MUNDO SANITARIO: EL IMPACTO SANADOR DE LAS RELACIONES</a:t>
            </a:r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7AD8F627-9280-EABB-7E2A-F9C597F4AB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34" y="470022"/>
            <a:ext cx="3765566" cy="87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735">
          <p15:clr>
            <a:srgbClr val="FBAE40"/>
          </p15:clr>
        </p15:guide>
        <p15:guide id="2" pos="476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 38">
            <a:extLst>
              <a:ext uri="{FF2B5EF4-FFF2-40B4-BE49-F238E27FC236}">
                <a16:creationId xmlns:a16="http://schemas.microsoft.com/office/drawing/2014/main" id="{AFA3D189-8163-E70A-3CFD-7231B63407F1}"/>
              </a:ext>
            </a:extLst>
          </p:cNvPr>
          <p:cNvSpPr/>
          <p:nvPr userDrawn="1"/>
        </p:nvSpPr>
        <p:spPr>
          <a:xfrm>
            <a:off x="-77022" y="14306025"/>
            <a:ext cx="15196372" cy="7077600"/>
          </a:xfrm>
          <a:prstGeom prst="rect">
            <a:avLst/>
          </a:prstGeom>
          <a:solidFill>
            <a:srgbClr val="003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AEC1A68F-3943-1F5C-E318-01ECAF87933A}"/>
              </a:ext>
            </a:extLst>
          </p:cNvPr>
          <p:cNvSpPr txBox="1"/>
          <p:nvPr userDrawn="1"/>
        </p:nvSpPr>
        <p:spPr>
          <a:xfrm>
            <a:off x="6088271" y="643910"/>
            <a:ext cx="88050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>
                <a:solidFill>
                  <a:srgbClr val="003865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EL ACOMPAÑAMIENTO EN EL MUNDO SANITARIO: EL IMPACTO SANADOR DE LAS RELACIONES</a:t>
            </a:r>
            <a:endParaRPr lang="es-ES" sz="2800" dirty="0">
              <a:solidFill>
                <a:srgbClr val="003865"/>
              </a:solidFill>
              <a:latin typeface="Rockwell" panose="02060603020205020403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n 1" descr="Logotipo&#10;&#10;Descripción generada automáticamente">
            <a:extLst>
              <a:ext uri="{FF2B5EF4-FFF2-40B4-BE49-F238E27FC236}">
                <a16:creationId xmlns:a16="http://schemas.microsoft.com/office/drawing/2014/main" id="{D61827C3-3312-E8A4-9452-D56DBD2AF0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15" y="414413"/>
            <a:ext cx="3980710" cy="92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831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735">
          <p15:clr>
            <a:srgbClr val="FBAE40"/>
          </p15:clr>
        </p15:guide>
        <p15:guide id="2" pos="476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715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735" userDrawn="1">
          <p15:clr>
            <a:srgbClr val="FBAE40"/>
          </p15:clr>
        </p15:guide>
        <p15:guide id="2" pos="476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C0CD9-8D18-4231-8250-72259A0AB5BB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33498-AA8B-4509-8C92-F1C4B045D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5505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8" r:id="rId3"/>
    <p:sldLayoutId id="2147483677" r:id="rId4"/>
    <p:sldLayoutId id="2147483674" r:id="rId5"/>
    <p:sldLayoutId id="2147483679" r:id="rId6"/>
    <p:sldLayoutId id="2147483675" r:id="rId7"/>
    <p:sldLayoutId id="2147483676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1304134-FC50-27A3-C717-ACE432443A6A}"/>
              </a:ext>
            </a:extLst>
          </p:cNvPr>
          <p:cNvSpPr txBox="1"/>
          <p:nvPr/>
        </p:nvSpPr>
        <p:spPr>
          <a:xfrm>
            <a:off x="212232" y="4282231"/>
            <a:ext cx="96427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Brute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munere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corrumpit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appareat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erroribus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mea.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probo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inani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aliquid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fabulas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concludaturque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noluisse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malorum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duo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signiferumque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recusabo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quo,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eruditi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suscipiantur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sapientem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id, sea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iracundia in. </a:t>
            </a:r>
          </a:p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signiferumque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recusabo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quo,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eruditi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suscipiantur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sapientem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id, sea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iracundia in. 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69017BC-9321-3E3A-8E81-3E5B92A85B43}"/>
              </a:ext>
            </a:extLst>
          </p:cNvPr>
          <p:cNvSpPr/>
          <p:nvPr/>
        </p:nvSpPr>
        <p:spPr>
          <a:xfrm>
            <a:off x="212231" y="8942934"/>
            <a:ext cx="9642729" cy="36820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594821E-B679-51C3-5F7C-4475722276BE}"/>
              </a:ext>
            </a:extLst>
          </p:cNvPr>
          <p:cNvSpPr txBox="1"/>
          <p:nvPr/>
        </p:nvSpPr>
        <p:spPr>
          <a:xfrm>
            <a:off x="1441486" y="9490638"/>
            <a:ext cx="6057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Sustituir por imagen o imágenes o gráficos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73B1BE5-EF2E-0FB7-7527-D27045EC1038}"/>
              </a:ext>
            </a:extLst>
          </p:cNvPr>
          <p:cNvSpPr txBox="1"/>
          <p:nvPr/>
        </p:nvSpPr>
        <p:spPr>
          <a:xfrm>
            <a:off x="212232" y="14111466"/>
            <a:ext cx="44268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C866809-8A53-F8A6-9A19-5CBE70E82057}"/>
              </a:ext>
            </a:extLst>
          </p:cNvPr>
          <p:cNvSpPr txBox="1"/>
          <p:nvPr/>
        </p:nvSpPr>
        <p:spPr>
          <a:xfrm>
            <a:off x="5285980" y="14111466"/>
            <a:ext cx="44268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8F6EE0A-8584-31A2-1317-D72AD87F5086}"/>
              </a:ext>
            </a:extLst>
          </p:cNvPr>
          <p:cNvSpPr txBox="1"/>
          <p:nvPr/>
        </p:nvSpPr>
        <p:spPr>
          <a:xfrm>
            <a:off x="10252394" y="5124238"/>
            <a:ext cx="4464585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rgbClr val="0038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Brute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munere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corrumpit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appareat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erroribus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mea.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probo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inani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aliquid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fabulas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concludaturque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noluisse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volumus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mandamus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Ad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malorum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duo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rgbClr val="0038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signiferumque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recusabo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quo,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eruditi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suscipiantur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sapientem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id, sea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iracundia in.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02B1E1E-E4E0-ABD8-9792-31CFACFE596D}"/>
              </a:ext>
            </a:extLst>
          </p:cNvPr>
          <p:cNvSpPr txBox="1"/>
          <p:nvPr/>
        </p:nvSpPr>
        <p:spPr>
          <a:xfrm>
            <a:off x="212232" y="17860296"/>
            <a:ext cx="8383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DISCUSIÓN  Y CONCLUSIONES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9FE1A4-0FA9-C0CC-671C-BCA89C2E2264}"/>
              </a:ext>
            </a:extLst>
          </p:cNvPr>
          <p:cNvSpPr txBox="1"/>
          <p:nvPr/>
        </p:nvSpPr>
        <p:spPr>
          <a:xfrm>
            <a:off x="212232" y="18730998"/>
            <a:ext cx="41377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DF19036-0E8C-F5DD-6BB4-085FFC5E3255}"/>
              </a:ext>
            </a:extLst>
          </p:cNvPr>
          <p:cNvSpPr txBox="1"/>
          <p:nvPr/>
        </p:nvSpPr>
        <p:spPr>
          <a:xfrm>
            <a:off x="4716813" y="18730998"/>
            <a:ext cx="48307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9E60B51-1717-31A2-D3B9-F8D2C5DC5053}"/>
              </a:ext>
            </a:extLst>
          </p:cNvPr>
          <p:cNvSpPr txBox="1"/>
          <p:nvPr/>
        </p:nvSpPr>
        <p:spPr>
          <a:xfrm>
            <a:off x="212232" y="1673246"/>
            <a:ext cx="97156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spc="600" dirty="0">
                <a:solidFill>
                  <a:schemeClr val="bg1"/>
                </a:solidFill>
                <a:latin typeface="Rockwell" panose="02060603020205020403" pitchFamily="18" charset="0"/>
              </a:rPr>
              <a:t>TÍTULO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53BF766-5839-B2F1-D25A-B171BA18E3DB}"/>
              </a:ext>
            </a:extLst>
          </p:cNvPr>
          <p:cNvSpPr txBox="1"/>
          <p:nvPr/>
        </p:nvSpPr>
        <p:spPr>
          <a:xfrm>
            <a:off x="10179611" y="2001014"/>
            <a:ext cx="442745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24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/ Autores</a:t>
            </a:r>
            <a:endParaRPr lang="es-ES" sz="1600" dirty="0">
              <a:solidFill>
                <a:srgbClr val="0038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8734B9D-BECE-84F1-3F78-D22B5A4A86DC}"/>
              </a:ext>
            </a:extLst>
          </p:cNvPr>
          <p:cNvSpPr txBox="1"/>
          <p:nvPr/>
        </p:nvSpPr>
        <p:spPr>
          <a:xfrm>
            <a:off x="10769336" y="18651482"/>
            <a:ext cx="3761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003A6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REFERENCIAS</a:t>
            </a:r>
          </a:p>
        </p:txBody>
      </p: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9D6C621-BEA3-EDB4-EF53-769E4D7FFB8C}"/>
              </a:ext>
            </a:extLst>
          </p:cNvPr>
          <p:cNvGrpSpPr/>
          <p:nvPr/>
        </p:nvGrpSpPr>
        <p:grpSpPr>
          <a:xfrm>
            <a:off x="10252394" y="12728167"/>
            <a:ext cx="4725082" cy="5790970"/>
            <a:chOff x="10267294" y="11845647"/>
            <a:chExt cx="4725082" cy="5790970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DC9376B-3B49-F95E-F646-0FF3BF6E9233}"/>
                </a:ext>
              </a:extLst>
            </p:cNvPr>
            <p:cNvSpPr/>
            <p:nvPr/>
          </p:nvSpPr>
          <p:spPr>
            <a:xfrm>
              <a:off x="10267294" y="14818689"/>
              <a:ext cx="4710182" cy="2817928"/>
            </a:xfrm>
            <a:prstGeom prst="rect">
              <a:avLst/>
            </a:prstGeom>
            <a:solidFill>
              <a:srgbClr val="003865">
                <a:alpha val="3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41F97EB-3ECD-D090-D464-F2E8E1B4F032}"/>
                </a:ext>
              </a:extLst>
            </p:cNvPr>
            <p:cNvSpPr/>
            <p:nvPr/>
          </p:nvSpPr>
          <p:spPr>
            <a:xfrm>
              <a:off x="10282194" y="11845647"/>
              <a:ext cx="4710182" cy="2817928"/>
            </a:xfrm>
            <a:prstGeom prst="rect">
              <a:avLst/>
            </a:prstGeom>
            <a:solidFill>
              <a:srgbClr val="003865">
                <a:alpha val="3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4C2D6CE0-8844-B1FE-9460-E04430B9849A}"/>
                </a:ext>
              </a:extLst>
            </p:cNvPr>
            <p:cNvSpPr txBox="1"/>
            <p:nvPr/>
          </p:nvSpPr>
          <p:spPr>
            <a:xfrm>
              <a:off x="10862460" y="13035559"/>
              <a:ext cx="3635304" cy="728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b="1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Sustituir por imagen o imágenes o gráficos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EFA93F1-1653-99F2-1F0D-8D4160D301EA}"/>
                </a:ext>
              </a:extLst>
            </p:cNvPr>
            <p:cNvSpPr txBox="1"/>
            <p:nvPr/>
          </p:nvSpPr>
          <p:spPr>
            <a:xfrm>
              <a:off x="10799731" y="15873710"/>
              <a:ext cx="37461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b="1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Sustituir por imagen o imágenes o gráficos</a:t>
              </a:r>
            </a:p>
          </p:txBody>
        </p:sp>
      </p:grp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50ABE13-EC7F-E8A9-8513-C3C905AF3286}"/>
              </a:ext>
            </a:extLst>
          </p:cNvPr>
          <p:cNvSpPr txBox="1"/>
          <p:nvPr/>
        </p:nvSpPr>
        <p:spPr>
          <a:xfrm>
            <a:off x="305931" y="13179737"/>
            <a:ext cx="4037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9F0656F-3E3D-8C3C-C459-8E8B5967F205}"/>
              </a:ext>
            </a:extLst>
          </p:cNvPr>
          <p:cNvSpPr txBox="1"/>
          <p:nvPr/>
        </p:nvSpPr>
        <p:spPr>
          <a:xfrm>
            <a:off x="5342923" y="13179737"/>
            <a:ext cx="3864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MÉTODO</a:t>
            </a:r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8AED3E90-0A8E-ADC0-9CA8-9B585D41BB56}"/>
              </a:ext>
            </a:extLst>
          </p:cNvPr>
          <p:cNvGrpSpPr/>
          <p:nvPr/>
        </p:nvGrpSpPr>
        <p:grpSpPr>
          <a:xfrm>
            <a:off x="10272184" y="4037447"/>
            <a:ext cx="4687004" cy="769441"/>
            <a:chOff x="10290472" y="3221022"/>
            <a:chExt cx="4687004" cy="769441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E302BF41-2BCF-CBBA-A5A8-97062783DBB8}"/>
                </a:ext>
              </a:extLst>
            </p:cNvPr>
            <p:cNvSpPr txBox="1"/>
            <p:nvPr/>
          </p:nvSpPr>
          <p:spPr>
            <a:xfrm>
              <a:off x="10887715" y="3221022"/>
              <a:ext cx="408976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4400" b="1" dirty="0">
                  <a:solidFill>
                    <a:srgbClr val="003865"/>
                  </a:solidFill>
                  <a:latin typeface="Rockwell" panose="02060603020205020403" pitchFamily="18" charset="0"/>
                  <a:cs typeface="Arial" panose="020B0604020202020204" pitchFamily="34" charset="0"/>
                </a:rPr>
                <a:t>RESULTADOS</a:t>
              </a:r>
              <a:endParaRPr lang="es-ES" sz="4800" b="1" dirty="0">
                <a:solidFill>
                  <a:srgbClr val="003865"/>
                </a:solidFill>
                <a:latin typeface="Rockwell" panose="020606030202050204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" name="Flecha: cheurón 26">
              <a:extLst>
                <a:ext uri="{FF2B5EF4-FFF2-40B4-BE49-F238E27FC236}">
                  <a16:creationId xmlns:a16="http://schemas.microsoft.com/office/drawing/2014/main" id="{16026780-9834-CB62-D17A-F097280195EB}"/>
                </a:ext>
              </a:extLst>
            </p:cNvPr>
            <p:cNvSpPr/>
            <p:nvPr/>
          </p:nvSpPr>
          <p:spPr>
            <a:xfrm>
              <a:off x="10290472" y="3364546"/>
              <a:ext cx="642694" cy="482392"/>
            </a:xfrm>
            <a:prstGeom prst="chevron">
              <a:avLst/>
            </a:prstGeom>
            <a:solidFill>
              <a:srgbClr val="0038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3865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4D05EBD8-5981-FEAF-CD2A-6BC10D550FD9}"/>
              </a:ext>
            </a:extLst>
          </p:cNvPr>
          <p:cNvGrpSpPr/>
          <p:nvPr/>
        </p:nvGrpSpPr>
        <p:grpSpPr>
          <a:xfrm>
            <a:off x="212232" y="3221022"/>
            <a:ext cx="8626968" cy="769441"/>
            <a:chOff x="212232" y="3221022"/>
            <a:chExt cx="8626968" cy="769441"/>
          </a:xfrm>
        </p:grpSpPr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62943FF8-5205-3E9C-1E4E-C2FD752C3474}"/>
                </a:ext>
              </a:extLst>
            </p:cNvPr>
            <p:cNvSpPr txBox="1"/>
            <p:nvPr/>
          </p:nvSpPr>
          <p:spPr>
            <a:xfrm>
              <a:off x="902058" y="3221022"/>
              <a:ext cx="793714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4400" b="1" dirty="0">
                  <a:solidFill>
                    <a:schemeClr val="bg1"/>
                  </a:solidFill>
                  <a:latin typeface="Rockwell" panose="02060603020205020403" pitchFamily="18" charset="0"/>
                  <a:cs typeface="Arial" panose="020B0604020202020204" pitchFamily="34" charset="0"/>
                </a:rPr>
                <a:t>INTRODUCCIÓN</a:t>
              </a:r>
            </a:p>
          </p:txBody>
        </p:sp>
        <p:sp>
          <p:nvSpPr>
            <p:cNvPr id="28" name="Flecha: cheurón 27">
              <a:extLst>
                <a:ext uri="{FF2B5EF4-FFF2-40B4-BE49-F238E27FC236}">
                  <a16:creationId xmlns:a16="http://schemas.microsoft.com/office/drawing/2014/main" id="{AC26AB9D-C463-3043-0E32-1E10DDDB7CB4}"/>
                </a:ext>
              </a:extLst>
            </p:cNvPr>
            <p:cNvSpPr/>
            <p:nvPr/>
          </p:nvSpPr>
          <p:spPr>
            <a:xfrm>
              <a:off x="212232" y="3364546"/>
              <a:ext cx="642694" cy="482392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670B6"/>
                </a:solidFill>
              </a:endParaRPr>
            </a:p>
          </p:txBody>
        </p:sp>
      </p:grp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1C3B516B-427E-427C-A70C-CF08AE69B713}"/>
              </a:ext>
            </a:extLst>
          </p:cNvPr>
          <p:cNvCxnSpPr>
            <a:cxnSpLocks/>
          </p:cNvCxnSpPr>
          <p:nvPr/>
        </p:nvCxnSpPr>
        <p:spPr>
          <a:xfrm>
            <a:off x="212232" y="13827516"/>
            <a:ext cx="4236701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D400D6D3-9359-8DC1-A2BC-AEB8E86EA73F}"/>
              </a:ext>
            </a:extLst>
          </p:cNvPr>
          <p:cNvCxnSpPr>
            <a:cxnSpLocks/>
          </p:cNvCxnSpPr>
          <p:nvPr/>
        </p:nvCxnSpPr>
        <p:spPr>
          <a:xfrm>
            <a:off x="5342923" y="13827516"/>
            <a:ext cx="4114831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30E05C1-F717-E162-42D0-085E7C675C36}"/>
              </a:ext>
            </a:extLst>
          </p:cNvPr>
          <p:cNvSpPr txBox="1"/>
          <p:nvPr/>
        </p:nvSpPr>
        <p:spPr>
          <a:xfrm>
            <a:off x="10436730" y="19499230"/>
            <a:ext cx="44268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10416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569017BC-9321-3E3A-8E81-3E5B92A85B43}"/>
              </a:ext>
            </a:extLst>
          </p:cNvPr>
          <p:cNvSpPr/>
          <p:nvPr/>
        </p:nvSpPr>
        <p:spPr>
          <a:xfrm>
            <a:off x="5246887" y="8967590"/>
            <a:ext cx="9642729" cy="36820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C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594821E-B679-51C3-5F7C-4475722276BE}"/>
              </a:ext>
            </a:extLst>
          </p:cNvPr>
          <p:cNvSpPr txBox="1"/>
          <p:nvPr/>
        </p:nvSpPr>
        <p:spPr>
          <a:xfrm>
            <a:off x="6476142" y="9515294"/>
            <a:ext cx="6057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Sustituir por imagen o imágenes o gráficos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C866809-8A53-F8A6-9A19-5CBE70E82057}"/>
              </a:ext>
            </a:extLst>
          </p:cNvPr>
          <p:cNvSpPr txBox="1"/>
          <p:nvPr/>
        </p:nvSpPr>
        <p:spPr>
          <a:xfrm>
            <a:off x="118555" y="9112339"/>
            <a:ext cx="44268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rgbClr val="0038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31" name="Grupo 30">
            <a:extLst>
              <a:ext uri="{FF2B5EF4-FFF2-40B4-BE49-F238E27FC236}">
                <a16:creationId xmlns:a16="http://schemas.microsoft.com/office/drawing/2014/main" id="{C7FFC528-47FE-1C3A-AE4B-5BD31D0791EB}"/>
              </a:ext>
            </a:extLst>
          </p:cNvPr>
          <p:cNvGrpSpPr/>
          <p:nvPr/>
        </p:nvGrpSpPr>
        <p:grpSpPr>
          <a:xfrm>
            <a:off x="5437059" y="18200948"/>
            <a:ext cx="9682290" cy="2871249"/>
            <a:chOff x="5345236" y="12686310"/>
            <a:chExt cx="9682290" cy="2871249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202B1E1E-E4E0-ABD8-9792-31CFACFE596D}"/>
                </a:ext>
              </a:extLst>
            </p:cNvPr>
            <p:cNvSpPr txBox="1"/>
            <p:nvPr/>
          </p:nvSpPr>
          <p:spPr>
            <a:xfrm>
              <a:off x="5908795" y="12686310"/>
              <a:ext cx="911873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4400" b="1" dirty="0">
                  <a:solidFill>
                    <a:schemeClr val="bg1"/>
                  </a:solidFill>
                  <a:latin typeface="Rockwell" panose="02060603020205020403" pitchFamily="18" charset="0"/>
                  <a:cs typeface="Arial" panose="020B0604020202020204" pitchFamily="34" charset="0"/>
                </a:rPr>
                <a:t>DISCUSIÓN Y CONCLUSIONES</a:t>
              </a:r>
              <a:endParaRPr lang="es-ES" sz="4000" b="1" dirty="0">
                <a:solidFill>
                  <a:schemeClr val="bg1"/>
                </a:solidFill>
                <a:latin typeface="Rockwell" panose="020606030202050204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A09FE1A4-0FA9-C0CC-671C-BCA89C2E2264}"/>
                </a:ext>
              </a:extLst>
            </p:cNvPr>
            <p:cNvSpPr txBox="1"/>
            <p:nvPr/>
          </p:nvSpPr>
          <p:spPr>
            <a:xfrm>
              <a:off x="5345236" y="13618567"/>
              <a:ext cx="4137784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Aliquip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delenit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vocent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vituperata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Ei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mollis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audire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interpretaris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cum,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impedit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fierent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sea. Ius at homero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noster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prompta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dignissim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vituperata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efficiendi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Natum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placerat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ad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3DF19036-0E8C-F5DD-6BB4-085FFC5E3255}"/>
                </a:ext>
              </a:extLst>
            </p:cNvPr>
            <p:cNvSpPr txBox="1"/>
            <p:nvPr/>
          </p:nvSpPr>
          <p:spPr>
            <a:xfrm>
              <a:off x="9849817" y="13618567"/>
              <a:ext cx="4830763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Aliquip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delenit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vocent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vituperata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Ei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mollis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audire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interpretaris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cum,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impedit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fierent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sea. Ius at homero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noster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prompta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dignissim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vituperata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efficiendi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Natum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placerat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ad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9E60B51-1717-31A2-D3B9-F8D2C5DC5053}"/>
              </a:ext>
            </a:extLst>
          </p:cNvPr>
          <p:cNvSpPr txBox="1"/>
          <p:nvPr/>
        </p:nvSpPr>
        <p:spPr>
          <a:xfrm>
            <a:off x="5109209" y="1423308"/>
            <a:ext cx="97156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spc="600" dirty="0">
                <a:solidFill>
                  <a:schemeClr val="bg1"/>
                </a:solidFill>
                <a:latin typeface="Rockwell" panose="02060603020205020403" pitchFamily="18" charset="0"/>
              </a:rPr>
              <a:t>TÍTULO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53BF766-5839-B2F1-D25A-B171BA18E3DB}"/>
              </a:ext>
            </a:extLst>
          </p:cNvPr>
          <p:cNvSpPr txBox="1"/>
          <p:nvPr/>
        </p:nvSpPr>
        <p:spPr>
          <a:xfrm>
            <a:off x="282762" y="1712778"/>
            <a:ext cx="403787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24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/ Autores</a:t>
            </a:r>
            <a:endParaRPr lang="es-ES" sz="1600" dirty="0">
              <a:solidFill>
                <a:srgbClr val="0038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9D6C621-BEA3-EDB4-EF53-769E4D7FFB8C}"/>
              </a:ext>
            </a:extLst>
          </p:cNvPr>
          <p:cNvGrpSpPr/>
          <p:nvPr/>
        </p:nvGrpSpPr>
        <p:grpSpPr>
          <a:xfrm>
            <a:off x="110366" y="12532573"/>
            <a:ext cx="4725082" cy="5790970"/>
            <a:chOff x="10267294" y="11845647"/>
            <a:chExt cx="4725082" cy="5790970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DC9376B-3B49-F95E-F646-0FF3BF6E9233}"/>
                </a:ext>
              </a:extLst>
            </p:cNvPr>
            <p:cNvSpPr/>
            <p:nvPr/>
          </p:nvSpPr>
          <p:spPr>
            <a:xfrm>
              <a:off x="10267294" y="14818689"/>
              <a:ext cx="4710182" cy="2817928"/>
            </a:xfrm>
            <a:prstGeom prst="rect">
              <a:avLst/>
            </a:prstGeom>
            <a:solidFill>
              <a:srgbClr val="003865">
                <a:alpha val="3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3865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41F97EB-3ECD-D090-D464-F2E8E1B4F032}"/>
                </a:ext>
              </a:extLst>
            </p:cNvPr>
            <p:cNvSpPr/>
            <p:nvPr/>
          </p:nvSpPr>
          <p:spPr>
            <a:xfrm>
              <a:off x="10282194" y="11845647"/>
              <a:ext cx="4710182" cy="2817928"/>
            </a:xfrm>
            <a:prstGeom prst="rect">
              <a:avLst/>
            </a:prstGeom>
            <a:solidFill>
              <a:srgbClr val="003865">
                <a:alpha val="3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3865"/>
                </a:solidFill>
              </a:endParaRP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4C2D6CE0-8844-B1FE-9460-E04430B9849A}"/>
                </a:ext>
              </a:extLst>
            </p:cNvPr>
            <p:cNvSpPr txBox="1"/>
            <p:nvPr/>
          </p:nvSpPr>
          <p:spPr>
            <a:xfrm>
              <a:off x="10862460" y="13035559"/>
              <a:ext cx="3635304" cy="72810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" sz="2000" b="1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Sustituir por imagen o imágenes o gráficos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EFA93F1-1653-99F2-1F0D-8D4160D301EA}"/>
                </a:ext>
              </a:extLst>
            </p:cNvPr>
            <p:cNvSpPr txBox="1"/>
            <p:nvPr/>
          </p:nvSpPr>
          <p:spPr>
            <a:xfrm>
              <a:off x="10799731" y="15873710"/>
              <a:ext cx="374610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" sz="2000" b="1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Sustituir por imagen o imágenes o gráficos</a:t>
              </a:r>
            </a:p>
          </p:txBody>
        </p:sp>
      </p:grp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9F0656F-3E3D-8C3C-C459-8E8B5967F205}"/>
              </a:ext>
            </a:extLst>
          </p:cNvPr>
          <p:cNvSpPr txBox="1"/>
          <p:nvPr/>
        </p:nvSpPr>
        <p:spPr>
          <a:xfrm>
            <a:off x="175498" y="8180610"/>
            <a:ext cx="3864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3865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MÉTODO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8F6EE0A-8584-31A2-1317-D72AD87F5086}"/>
              </a:ext>
            </a:extLst>
          </p:cNvPr>
          <p:cNvSpPr txBox="1"/>
          <p:nvPr/>
        </p:nvSpPr>
        <p:spPr>
          <a:xfrm>
            <a:off x="5319847" y="14133436"/>
            <a:ext cx="964272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Brute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munere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corrumpit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appareat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erroribus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mea.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probo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inani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aliquid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fabulas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concludaturque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noluisse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malorum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duo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signiferumque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recusabo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quo,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eruditi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suscipiantur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sapientem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id, sea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iracundia in. </a:t>
            </a:r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8AED3E90-0A8E-ADC0-9CA8-9B585D41BB56}"/>
              </a:ext>
            </a:extLst>
          </p:cNvPr>
          <p:cNvGrpSpPr/>
          <p:nvPr/>
        </p:nvGrpSpPr>
        <p:grpSpPr>
          <a:xfrm>
            <a:off x="5357925" y="13069130"/>
            <a:ext cx="4798825" cy="769441"/>
            <a:chOff x="10290472" y="3243507"/>
            <a:chExt cx="4798825" cy="769441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E302BF41-2BCF-CBBA-A5A8-97062783DBB8}"/>
                </a:ext>
              </a:extLst>
            </p:cNvPr>
            <p:cNvSpPr txBox="1"/>
            <p:nvPr/>
          </p:nvSpPr>
          <p:spPr>
            <a:xfrm>
              <a:off x="10999536" y="3243507"/>
              <a:ext cx="408976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4400" b="1" dirty="0">
                  <a:solidFill>
                    <a:schemeClr val="bg1"/>
                  </a:solidFill>
                  <a:latin typeface="Rockwell" panose="02060603020205020403" pitchFamily="18" charset="0"/>
                  <a:cs typeface="Arial" panose="020B0604020202020204" pitchFamily="34" charset="0"/>
                </a:rPr>
                <a:t>RESULTADOS</a:t>
              </a:r>
              <a:endParaRPr lang="es-ES" sz="4800" b="1" dirty="0">
                <a:solidFill>
                  <a:schemeClr val="bg1"/>
                </a:solidFill>
                <a:latin typeface="Rockwell" panose="020606030202050204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" name="Flecha: cheurón 26">
              <a:extLst>
                <a:ext uri="{FF2B5EF4-FFF2-40B4-BE49-F238E27FC236}">
                  <a16:creationId xmlns:a16="http://schemas.microsoft.com/office/drawing/2014/main" id="{16026780-9834-CB62-D17A-F097280195EB}"/>
                </a:ext>
              </a:extLst>
            </p:cNvPr>
            <p:cNvSpPr/>
            <p:nvPr/>
          </p:nvSpPr>
          <p:spPr>
            <a:xfrm>
              <a:off x="10290472" y="3364546"/>
              <a:ext cx="642694" cy="482392"/>
            </a:xfrm>
            <a:prstGeom prst="chevron">
              <a:avLst/>
            </a:prstGeom>
            <a:solidFill>
              <a:srgbClr val="64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8C0FABAF-7699-A1E0-8E65-A61FA81AFED1}"/>
              </a:ext>
            </a:extLst>
          </p:cNvPr>
          <p:cNvGrpSpPr/>
          <p:nvPr/>
        </p:nvGrpSpPr>
        <p:grpSpPr>
          <a:xfrm>
            <a:off x="5246887" y="3271612"/>
            <a:ext cx="9642729" cy="5462414"/>
            <a:chOff x="212232" y="3221022"/>
            <a:chExt cx="9642729" cy="5462414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41304134-FC50-27A3-C717-ACE432443A6A}"/>
                </a:ext>
              </a:extLst>
            </p:cNvPr>
            <p:cNvSpPr txBox="1"/>
            <p:nvPr/>
          </p:nvSpPr>
          <p:spPr>
            <a:xfrm>
              <a:off x="212232" y="4282231"/>
              <a:ext cx="9642729" cy="44012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Dicunt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percipit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deserunt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ut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usu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Aliquip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delenit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vocent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vituperata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Ei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mollis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audire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interpretaris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cum,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impedit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fierent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sea. Ius at homero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noster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prompta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dignissim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vituperata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efficiendi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Natum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placerat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ad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just"/>
              <a:endPara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 sea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utamur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aperiam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te per choro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accusamus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consulatu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Brute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munere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corrumpit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ut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ipsum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appareat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erroribus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mea.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probo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inani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aliquid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ad.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Omnis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fabulas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concludaturque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vix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noluisse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takimata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facilisis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pro,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volumus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mandamus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Ad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malorum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imperdiet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duo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possim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utamur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accusamus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vix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just"/>
              <a:endPara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vocent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signiferumque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et.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Facilis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corpora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recusabo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quo,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eum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eruditi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blandit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suscipiantur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Mazim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sapientem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sed id, sea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debet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commune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iracundia in. </a:t>
              </a:r>
            </a:p>
            <a:p>
              <a:pPr algn="just"/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vocent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signiferumque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et.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Facilis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corpora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recusabo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quo,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eum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eruditi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blandit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suscipiantur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Mazim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sapientem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sed id, sea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debet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commune</a:t>
              </a:r>
              <a:r>
                <a:rPr lang="es-E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iracundia in. </a:t>
              </a:r>
            </a:p>
            <a:p>
              <a:pPr algn="just"/>
              <a:endPara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6" name="Grupo 35">
              <a:extLst>
                <a:ext uri="{FF2B5EF4-FFF2-40B4-BE49-F238E27FC236}">
                  <a16:creationId xmlns:a16="http://schemas.microsoft.com/office/drawing/2014/main" id="{4D05EBD8-5981-FEAF-CD2A-6BC10D550FD9}"/>
                </a:ext>
              </a:extLst>
            </p:cNvPr>
            <p:cNvGrpSpPr/>
            <p:nvPr/>
          </p:nvGrpSpPr>
          <p:grpSpPr>
            <a:xfrm>
              <a:off x="212232" y="3221022"/>
              <a:ext cx="5917298" cy="769441"/>
              <a:chOff x="212232" y="3221022"/>
              <a:chExt cx="5917298" cy="769441"/>
            </a:xfrm>
          </p:grpSpPr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62943FF8-5205-3E9C-1E4E-C2FD752C3474}"/>
                  </a:ext>
                </a:extLst>
              </p:cNvPr>
              <p:cNvSpPr txBox="1"/>
              <p:nvPr/>
            </p:nvSpPr>
            <p:spPr>
              <a:xfrm>
                <a:off x="902057" y="3221022"/>
                <a:ext cx="5227473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4400" b="1" dirty="0">
                    <a:solidFill>
                      <a:schemeClr val="bg1"/>
                    </a:solidFill>
                    <a:latin typeface="Rockwell" panose="02060603020205020403" pitchFamily="18" charset="0"/>
                    <a:cs typeface="Arial" panose="020B0604020202020204" pitchFamily="34" charset="0"/>
                  </a:rPr>
                  <a:t>INTRODUCCIÓN</a:t>
                </a:r>
              </a:p>
            </p:txBody>
          </p:sp>
          <p:sp>
            <p:nvSpPr>
              <p:cNvPr id="28" name="Flecha: cheurón 27">
                <a:extLst>
                  <a:ext uri="{FF2B5EF4-FFF2-40B4-BE49-F238E27FC236}">
                    <a16:creationId xmlns:a16="http://schemas.microsoft.com/office/drawing/2014/main" id="{AC26AB9D-C463-3043-0E32-1E10DDDB7CB4}"/>
                  </a:ext>
                </a:extLst>
              </p:cNvPr>
              <p:cNvSpPr/>
              <p:nvPr/>
            </p:nvSpPr>
            <p:spPr>
              <a:xfrm>
                <a:off x="212232" y="3364546"/>
                <a:ext cx="642694" cy="482392"/>
              </a:xfrm>
              <a:prstGeom prst="chevron">
                <a:avLst/>
              </a:prstGeom>
              <a:solidFill>
                <a:srgbClr val="649E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78511FF-E30A-00BD-08D2-AE6BCA679582}"/>
              </a:ext>
            </a:extLst>
          </p:cNvPr>
          <p:cNvGrpSpPr/>
          <p:nvPr/>
        </p:nvGrpSpPr>
        <p:grpSpPr>
          <a:xfrm>
            <a:off x="215741" y="3788351"/>
            <a:ext cx="4426812" cy="4101828"/>
            <a:chOff x="5216724" y="8175033"/>
            <a:chExt cx="4426812" cy="4101828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A73B1BE5-EF2E-0FB7-7527-D27045EC1038}"/>
                </a:ext>
              </a:extLst>
            </p:cNvPr>
            <p:cNvSpPr txBox="1"/>
            <p:nvPr/>
          </p:nvSpPr>
          <p:spPr>
            <a:xfrm>
              <a:off x="5216724" y="9106762"/>
              <a:ext cx="4426812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Dicunt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percipit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deserunt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ut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usu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Aliquip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delenit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eam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vocent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vituperata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vim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Ei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mollis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audire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interpretaris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cum,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ei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impedit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fierent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sea. Ius at homero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noster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prompta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dignissim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vituperata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efficiendi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Natum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placerat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ad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mei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just"/>
              <a:endPara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 sea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utamur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aperiam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te per choro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accusamus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ES" sz="2000" dirty="0" err="1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consulatu</a:t>
              </a:r>
              <a:r>
                <a:rPr lang="es-ES" sz="2000" dirty="0">
                  <a:solidFill>
                    <a:srgbClr val="0038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950ABE13-EC7F-E8A9-8513-C3C905AF3286}"/>
                </a:ext>
              </a:extLst>
            </p:cNvPr>
            <p:cNvSpPr txBox="1"/>
            <p:nvPr/>
          </p:nvSpPr>
          <p:spPr>
            <a:xfrm>
              <a:off x="5310423" y="8175033"/>
              <a:ext cx="403787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200" b="1" dirty="0">
                  <a:solidFill>
                    <a:srgbClr val="003865"/>
                  </a:solidFill>
                  <a:latin typeface="Rockwell" panose="02060603020205020403" pitchFamily="18" charset="0"/>
                  <a:cs typeface="Arial" panose="020B0604020202020204" pitchFamily="34" charset="0"/>
                </a:rPr>
                <a:t>OBJETIVOS</a:t>
              </a:r>
            </a:p>
          </p:txBody>
        </p:sp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id="{1C3B516B-427E-427C-A70C-CF08AE69B713}"/>
                </a:ext>
              </a:extLst>
            </p:cNvPr>
            <p:cNvCxnSpPr>
              <a:cxnSpLocks/>
            </p:cNvCxnSpPr>
            <p:nvPr/>
          </p:nvCxnSpPr>
          <p:spPr>
            <a:xfrm>
              <a:off x="5216724" y="8822812"/>
              <a:ext cx="4236701" cy="0"/>
            </a:xfrm>
            <a:prstGeom prst="line">
              <a:avLst/>
            </a:prstGeom>
            <a:ln w="76200">
              <a:solidFill>
                <a:srgbClr val="0038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D400D6D3-9359-8DC1-A2BC-AEB8E86EA73F}"/>
              </a:ext>
            </a:extLst>
          </p:cNvPr>
          <p:cNvCxnSpPr>
            <a:cxnSpLocks/>
          </p:cNvCxnSpPr>
          <p:nvPr/>
        </p:nvCxnSpPr>
        <p:spPr>
          <a:xfrm>
            <a:off x="175498" y="8828389"/>
            <a:ext cx="4114831" cy="0"/>
          </a:xfrm>
          <a:prstGeom prst="line">
            <a:avLst/>
          </a:prstGeom>
          <a:ln w="76200">
            <a:solidFill>
              <a:srgbClr val="0038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echa: cheurón 33">
            <a:extLst>
              <a:ext uri="{FF2B5EF4-FFF2-40B4-BE49-F238E27FC236}">
                <a16:creationId xmlns:a16="http://schemas.microsoft.com/office/drawing/2014/main" id="{EA5B542F-1832-875B-C0A2-934713775475}"/>
              </a:ext>
            </a:extLst>
          </p:cNvPr>
          <p:cNvSpPr/>
          <p:nvPr/>
        </p:nvSpPr>
        <p:spPr>
          <a:xfrm>
            <a:off x="5358770" y="18331417"/>
            <a:ext cx="642694" cy="482392"/>
          </a:xfrm>
          <a:prstGeom prst="chevron">
            <a:avLst/>
          </a:prstGeom>
          <a:solidFill>
            <a:srgbClr val="649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C000"/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05464682-1C5E-48AE-C494-9DD709BD04B6}"/>
              </a:ext>
            </a:extLst>
          </p:cNvPr>
          <p:cNvSpPr txBox="1"/>
          <p:nvPr/>
        </p:nvSpPr>
        <p:spPr>
          <a:xfrm>
            <a:off x="580318" y="18455540"/>
            <a:ext cx="3761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003A6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REFERENCIAS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DCD17FDB-43D8-6143-365F-6694DB5B928C}"/>
              </a:ext>
            </a:extLst>
          </p:cNvPr>
          <p:cNvSpPr txBox="1"/>
          <p:nvPr/>
        </p:nvSpPr>
        <p:spPr>
          <a:xfrm>
            <a:off x="247712" y="19303288"/>
            <a:ext cx="44268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8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750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828622E-D03E-487C-91B0-31E47219932D}"/>
              </a:ext>
            </a:extLst>
          </p:cNvPr>
          <p:cNvSpPr/>
          <p:nvPr/>
        </p:nvSpPr>
        <p:spPr>
          <a:xfrm>
            <a:off x="0" y="6199229"/>
            <a:ext cx="9829800" cy="11745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9516B70E-CADD-4C1A-8856-D17E8950E557}"/>
              </a:ext>
            </a:extLst>
          </p:cNvPr>
          <p:cNvSpPr/>
          <p:nvPr/>
        </p:nvSpPr>
        <p:spPr>
          <a:xfrm>
            <a:off x="388619" y="8543136"/>
            <a:ext cx="4297519" cy="4163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2221EB9B-2B21-4888-B596-8F6BBD574BFA}"/>
              </a:ext>
            </a:extLst>
          </p:cNvPr>
          <p:cNvSpPr/>
          <p:nvPr/>
        </p:nvSpPr>
        <p:spPr>
          <a:xfrm>
            <a:off x="4906892" y="8568633"/>
            <a:ext cx="4084548" cy="4163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6CAF00D-8499-453E-8C56-F1D842C7B484}"/>
              </a:ext>
            </a:extLst>
          </p:cNvPr>
          <p:cNvSpPr txBox="1"/>
          <p:nvPr/>
        </p:nvSpPr>
        <p:spPr>
          <a:xfrm>
            <a:off x="2026759" y="10250015"/>
            <a:ext cx="631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Sustituir por imagen o imágenes o gráficas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D30A35D0-69FB-4E98-B219-1D80E6698F49}"/>
              </a:ext>
            </a:extLst>
          </p:cNvPr>
          <p:cNvSpPr txBox="1"/>
          <p:nvPr/>
        </p:nvSpPr>
        <p:spPr>
          <a:xfrm>
            <a:off x="10926727" y="4965590"/>
            <a:ext cx="4462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chemeClr val="bg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D1A0DF63-E5AB-49FC-B1E9-41D3539D41E0}"/>
              </a:ext>
            </a:extLst>
          </p:cNvPr>
          <p:cNvSpPr txBox="1"/>
          <p:nvPr/>
        </p:nvSpPr>
        <p:spPr>
          <a:xfrm>
            <a:off x="473074" y="14191568"/>
            <a:ext cx="422116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rgbClr val="003A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657F6E50-621F-4CD1-9321-17824C771DD5}"/>
              </a:ext>
            </a:extLst>
          </p:cNvPr>
          <p:cNvSpPr txBox="1"/>
          <p:nvPr/>
        </p:nvSpPr>
        <p:spPr>
          <a:xfrm>
            <a:off x="4938712" y="14191568"/>
            <a:ext cx="422116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rgbClr val="003A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D978FEAC-4DB8-4902-8A17-5EED0F93A4D6}"/>
              </a:ext>
            </a:extLst>
          </p:cNvPr>
          <p:cNvSpPr txBox="1"/>
          <p:nvPr/>
        </p:nvSpPr>
        <p:spPr>
          <a:xfrm>
            <a:off x="10328147" y="5831563"/>
            <a:ext cx="458628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000" dirty="0">
              <a:solidFill>
                <a:srgbClr val="C5F9F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6266448-B4E4-495C-BE39-649F9B808E00}"/>
              </a:ext>
            </a:extLst>
          </p:cNvPr>
          <p:cNvSpPr/>
          <p:nvPr/>
        </p:nvSpPr>
        <p:spPr>
          <a:xfrm>
            <a:off x="10328147" y="13062094"/>
            <a:ext cx="4586287" cy="4092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0C237FE4-D5CC-45AE-B04B-06C7AA7DF4CA}"/>
              </a:ext>
            </a:extLst>
          </p:cNvPr>
          <p:cNvSpPr txBox="1"/>
          <p:nvPr/>
        </p:nvSpPr>
        <p:spPr>
          <a:xfrm>
            <a:off x="10617681" y="13992689"/>
            <a:ext cx="3840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Sustituir por imagen o imágenes o gráficas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74F928C-9422-4631-1392-671B037A12CE}"/>
              </a:ext>
            </a:extLst>
          </p:cNvPr>
          <p:cNvSpPr txBox="1"/>
          <p:nvPr/>
        </p:nvSpPr>
        <p:spPr>
          <a:xfrm>
            <a:off x="434657" y="1679285"/>
            <a:ext cx="97743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spc="600" dirty="0">
                <a:solidFill>
                  <a:srgbClr val="003A69"/>
                </a:solidFill>
                <a:latin typeface="Rockwell" panose="02060603020205020403" pitchFamily="18" charset="0"/>
              </a:rPr>
              <a:t>TÍTULO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C1C0736-776A-4C76-BAC1-8FAE62D6D02D}"/>
              </a:ext>
            </a:extLst>
          </p:cNvPr>
          <p:cNvSpPr txBox="1"/>
          <p:nvPr/>
        </p:nvSpPr>
        <p:spPr>
          <a:xfrm>
            <a:off x="10328147" y="2434586"/>
            <a:ext cx="488287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/ Autores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68DD22D-B626-B1B1-F182-A9DBBBD15DDF}"/>
              </a:ext>
            </a:extLst>
          </p:cNvPr>
          <p:cNvSpPr txBox="1"/>
          <p:nvPr/>
        </p:nvSpPr>
        <p:spPr>
          <a:xfrm>
            <a:off x="388620" y="4050446"/>
            <a:ext cx="86645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rgbClr val="003A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sea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aperiam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 per choro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consulatu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Brute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munere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corrumpit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appareat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erroribus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mea.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probo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inani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aliquid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fabulas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concludaturque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noluisse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volumus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mandamus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Ad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malorum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duo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utamur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accusamus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vix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rgbClr val="003A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signiferumque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recusabo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quo,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eruditi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suscipiantur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Mazim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sapientem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id, sea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iracundia in.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188F6E4-87B4-5CAC-1FCC-68C489EA71B6}"/>
              </a:ext>
            </a:extLst>
          </p:cNvPr>
          <p:cNvSpPr txBox="1"/>
          <p:nvPr/>
        </p:nvSpPr>
        <p:spPr>
          <a:xfrm>
            <a:off x="1155031" y="3294864"/>
            <a:ext cx="5267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rgbClr val="003A6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19" name="Flecha: cheurón 18">
            <a:extLst>
              <a:ext uri="{FF2B5EF4-FFF2-40B4-BE49-F238E27FC236}">
                <a16:creationId xmlns:a16="http://schemas.microsoft.com/office/drawing/2014/main" id="{57BED950-5D68-3AA6-BF0F-2E8E8DFE4291}"/>
              </a:ext>
            </a:extLst>
          </p:cNvPr>
          <p:cNvSpPr/>
          <p:nvPr/>
        </p:nvSpPr>
        <p:spPr>
          <a:xfrm>
            <a:off x="467994" y="3466140"/>
            <a:ext cx="642694" cy="482392"/>
          </a:xfrm>
          <a:prstGeom prst="chevron">
            <a:avLst/>
          </a:prstGeom>
          <a:solidFill>
            <a:srgbClr val="003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3A69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3D7879D-ADBE-B890-FC3C-BD5F0678650B}"/>
              </a:ext>
            </a:extLst>
          </p:cNvPr>
          <p:cNvSpPr txBox="1"/>
          <p:nvPr/>
        </p:nvSpPr>
        <p:spPr>
          <a:xfrm>
            <a:off x="467994" y="13203459"/>
            <a:ext cx="4218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3A6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164AAD6-5669-E436-01AC-78DB99159A8F}"/>
              </a:ext>
            </a:extLst>
          </p:cNvPr>
          <p:cNvSpPr txBox="1"/>
          <p:nvPr/>
        </p:nvSpPr>
        <p:spPr>
          <a:xfrm>
            <a:off x="4828858" y="13203459"/>
            <a:ext cx="4218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3A6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MÉTODO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0E9E827-7FEA-3E51-1F31-39F82193E9FB}"/>
              </a:ext>
            </a:extLst>
          </p:cNvPr>
          <p:cNvCxnSpPr>
            <a:cxnSpLocks/>
          </p:cNvCxnSpPr>
          <p:nvPr/>
        </p:nvCxnSpPr>
        <p:spPr>
          <a:xfrm>
            <a:off x="467994" y="13135917"/>
            <a:ext cx="4081494" cy="0"/>
          </a:xfrm>
          <a:prstGeom prst="line">
            <a:avLst/>
          </a:prstGeom>
          <a:ln w="76200">
            <a:solidFill>
              <a:srgbClr val="003A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BFACA4B9-8AB2-18DA-B327-0337071D6EC7}"/>
              </a:ext>
            </a:extLst>
          </p:cNvPr>
          <p:cNvCxnSpPr>
            <a:cxnSpLocks/>
          </p:cNvCxnSpPr>
          <p:nvPr/>
        </p:nvCxnSpPr>
        <p:spPr>
          <a:xfrm>
            <a:off x="434657" y="13848689"/>
            <a:ext cx="4114831" cy="0"/>
          </a:xfrm>
          <a:prstGeom prst="line">
            <a:avLst/>
          </a:prstGeom>
          <a:ln w="76200">
            <a:solidFill>
              <a:srgbClr val="003A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23C7028D-F0AF-E27D-6803-839FFCAFA263}"/>
              </a:ext>
            </a:extLst>
          </p:cNvPr>
          <p:cNvCxnSpPr>
            <a:cxnSpLocks/>
          </p:cNvCxnSpPr>
          <p:nvPr/>
        </p:nvCxnSpPr>
        <p:spPr>
          <a:xfrm>
            <a:off x="4828858" y="13135917"/>
            <a:ext cx="4081494" cy="0"/>
          </a:xfrm>
          <a:prstGeom prst="line">
            <a:avLst/>
          </a:prstGeom>
          <a:ln w="76200">
            <a:solidFill>
              <a:srgbClr val="003A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6D6CB83A-15D5-A9DE-2B22-EC89A4D1A142}"/>
              </a:ext>
            </a:extLst>
          </p:cNvPr>
          <p:cNvCxnSpPr>
            <a:cxnSpLocks/>
          </p:cNvCxnSpPr>
          <p:nvPr/>
        </p:nvCxnSpPr>
        <p:spPr>
          <a:xfrm>
            <a:off x="4828858" y="13848689"/>
            <a:ext cx="4114831" cy="0"/>
          </a:xfrm>
          <a:prstGeom prst="line">
            <a:avLst/>
          </a:prstGeom>
          <a:ln w="76200">
            <a:solidFill>
              <a:srgbClr val="003A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3A8669B-730C-5A26-4BAE-C79042889685}"/>
              </a:ext>
            </a:extLst>
          </p:cNvPr>
          <p:cNvSpPr txBox="1"/>
          <p:nvPr/>
        </p:nvSpPr>
        <p:spPr>
          <a:xfrm>
            <a:off x="434656" y="17656804"/>
            <a:ext cx="92457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rgbClr val="003A69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DISCUSIÓN Y CONCLUSIONES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72F6417F-0E23-D2FC-182F-22DF8797B6F6}"/>
              </a:ext>
            </a:extLst>
          </p:cNvPr>
          <p:cNvSpPr txBox="1"/>
          <p:nvPr/>
        </p:nvSpPr>
        <p:spPr>
          <a:xfrm>
            <a:off x="403635" y="18472947"/>
            <a:ext cx="927680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rgbClr val="003A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efficiendi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Natum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000" dirty="0" err="1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es-ES" sz="2000" dirty="0">
                <a:solidFill>
                  <a:srgbClr val="003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000" dirty="0">
              <a:solidFill>
                <a:srgbClr val="003A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FC51BF3-9B8A-64F2-50D4-337B7990B602}"/>
              </a:ext>
            </a:extLst>
          </p:cNvPr>
          <p:cNvSpPr txBox="1"/>
          <p:nvPr/>
        </p:nvSpPr>
        <p:spPr>
          <a:xfrm>
            <a:off x="10336901" y="290785"/>
            <a:ext cx="4708273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EL ACOMPAÑAMIENTO EN EL MUNDO SANITARIO: EL IMPACTO SANADOR DE LAS RELACIONES</a:t>
            </a:r>
          </a:p>
        </p:txBody>
      </p:sp>
      <p:sp>
        <p:nvSpPr>
          <p:cNvPr id="21" name="Flecha: cheurón 20">
            <a:extLst>
              <a:ext uri="{FF2B5EF4-FFF2-40B4-BE49-F238E27FC236}">
                <a16:creationId xmlns:a16="http://schemas.microsoft.com/office/drawing/2014/main" id="{6A0D0CB4-D61F-7A65-57B9-A0EDDEC955D8}"/>
              </a:ext>
            </a:extLst>
          </p:cNvPr>
          <p:cNvSpPr/>
          <p:nvPr/>
        </p:nvSpPr>
        <p:spPr>
          <a:xfrm>
            <a:off x="10328147" y="5124599"/>
            <a:ext cx="642694" cy="482392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3A69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FDEC8CE-486C-E8D6-4760-FCB52BE3D896}"/>
              </a:ext>
            </a:extLst>
          </p:cNvPr>
          <p:cNvSpPr txBox="1"/>
          <p:nvPr/>
        </p:nvSpPr>
        <p:spPr>
          <a:xfrm>
            <a:off x="10769336" y="17900370"/>
            <a:ext cx="3761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bg1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REFERENCIAS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28D9FDB-C3C7-9828-5060-832EF88FDF87}"/>
              </a:ext>
            </a:extLst>
          </p:cNvPr>
          <p:cNvSpPr txBox="1"/>
          <p:nvPr/>
        </p:nvSpPr>
        <p:spPr>
          <a:xfrm>
            <a:off x="10436730" y="18748118"/>
            <a:ext cx="44268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percipit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vituperata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audire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interpretaris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cum,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impedit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fierent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sea. Ius at homero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noster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593972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F8C2DB62FA33D48B79C61A7F7056D75" ma:contentTypeVersion="15" ma:contentTypeDescription="Crear nuevo documento." ma:contentTypeScope="" ma:versionID="ee89dd64c73a89dab692eeccd0486247">
  <xsd:schema xmlns:xsd="http://www.w3.org/2001/XMLSchema" xmlns:xs="http://www.w3.org/2001/XMLSchema" xmlns:p="http://schemas.microsoft.com/office/2006/metadata/properties" xmlns:ns2="ae3fb92f-6964-4001-97b0-ea62fe0f28ba" xmlns:ns3="f57134ca-f527-44be-920a-f0d1696f3db3" targetNamespace="http://schemas.microsoft.com/office/2006/metadata/properties" ma:root="true" ma:fieldsID="cd4478a4be08b15244c7e15d043b8844" ns2:_="" ns3:_="">
    <xsd:import namespace="ae3fb92f-6964-4001-97b0-ea62fe0f28ba"/>
    <xsd:import namespace="f57134ca-f527-44be-920a-f0d1696f3d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3fb92f-6964-4001-97b0-ea62fe0f28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b19990e1-2a64-456a-8d71-25be4789a5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134ca-f527-44be-920a-f0d1696f3db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81d72f5-280f-4496-b0a9-0b3688ae1019}" ma:internalName="TaxCatchAll" ma:showField="CatchAllData" ma:web="f57134ca-f527-44be-920a-f0d1696f3d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e3fb92f-6964-4001-97b0-ea62fe0f28ba">
      <Terms xmlns="http://schemas.microsoft.com/office/infopath/2007/PartnerControls"/>
    </lcf76f155ced4ddcb4097134ff3c332f>
    <TaxCatchAll xmlns="f57134ca-f527-44be-920a-f0d1696f3db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6749FE-1FFC-4683-AE6B-A90BAA29BA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3fb92f-6964-4001-97b0-ea62fe0f28ba"/>
    <ds:schemaRef ds:uri="f57134ca-f527-44be-920a-f0d1696f3d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883862-3B6F-467A-A5B8-A351EB23EA52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c4db66a3-f8a8-480c-a017-a9e7b15cf402"/>
    <ds:schemaRef ds:uri="927d4df4-c738-4b4a-846c-1e87c662a593"/>
    <ds:schemaRef ds:uri="http://www.w3.org/XML/1998/namespace"/>
    <ds:schemaRef ds:uri="http://purl.org/dc/dcmitype/"/>
    <ds:schemaRef ds:uri="ae3fb92f-6964-4001-97b0-ea62fe0f28ba"/>
    <ds:schemaRef ds:uri="f57134ca-f527-44be-920a-f0d1696f3db3"/>
  </ds:schemaRefs>
</ds:datastoreItem>
</file>

<file path=customXml/itemProps3.xml><?xml version="1.0" encoding="utf-8"?>
<ds:datastoreItem xmlns:ds="http://schemas.openxmlformats.org/officeDocument/2006/customXml" ds:itemID="{E563E45F-1D25-4629-A914-4F8C7BEA5F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2142</TotalTime>
  <Words>1602</Words>
  <Application>Microsoft Office PowerPoint</Application>
  <PresentationFormat>Personalizado</PresentationFormat>
  <Paragraphs>94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Rebeca Martínez de la Cruz</dc:creator>
  <cp:lastModifiedBy>Paula Crespi</cp:lastModifiedBy>
  <cp:revision>36</cp:revision>
  <dcterms:created xsi:type="dcterms:W3CDTF">2021-05-20T11:21:23Z</dcterms:created>
  <dcterms:modified xsi:type="dcterms:W3CDTF">2025-01-15T17:38:03Z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0x010100884E4D0127DFD14C901A48D7C7E6DA16</vt:lpwstr>
  </property>
  <property fmtid="{D5CDD505-2E9C-101B-9397-08002B2CF9AE}" pid="3" name="MediaServiceImageTags">
    <vt:lpwstr/>
  </property>
</Properties>
</file>