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4" r:id="rId4"/>
    <p:sldMasterId id="2147483695" r:id="rId5"/>
  </p:sldMasterIdLst>
  <p:notesMasterIdLst>
    <p:notesMasterId r:id="rId14"/>
  </p:notesMasterIdLst>
  <p:sldIdLst>
    <p:sldId id="426" r:id="rId6"/>
    <p:sldId id="385" r:id="rId7"/>
    <p:sldId id="393" r:id="rId8"/>
    <p:sldId id="396" r:id="rId9"/>
    <p:sldId id="422" r:id="rId10"/>
    <p:sldId id="408" r:id="rId11"/>
    <p:sldId id="411" r:id="rId12"/>
    <p:sldId id="425" r:id="rId13"/>
  </p:sldIdLst>
  <p:sldSz cx="12192000" cy="6858000"/>
  <p:notesSz cx="6858000" cy="9144000"/>
  <p:embeddedFontLst>
    <p:embeddedFont>
      <p:font typeface="Rockwell" panose="02060603020205020403" pitchFamily="18" charset="0"/>
      <p:regular r:id="rId15"/>
      <p:bold r:id="rId16"/>
      <p:italic r:id="rId17"/>
      <p:boldItalic r:id="rId18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ORTADA" id="{9BD5164B-9F6C-8441-855B-951DF6F53DBC}">
          <p14:sldIdLst>
            <p14:sldId id="426"/>
          </p14:sldIdLst>
        </p14:section>
        <p14:section name="Índices" id="{463E91AB-6093-3C46-99CA-105A70C650F9}">
          <p14:sldIdLst>
            <p14:sldId id="385"/>
          </p14:sldIdLst>
        </p14:section>
        <p14:section name="Secciones" id="{B18B18AD-81D4-B74C-8C6A-608A370EA575}">
          <p14:sldIdLst/>
        </p14:section>
        <p14:section name="Contenido" id="{9EE34C0B-61E2-C941-B30F-B1D97B4D18C2}">
          <p14:sldIdLst>
            <p14:sldId id="393"/>
            <p14:sldId id="396"/>
            <p14:sldId id="422"/>
          </p14:sldIdLst>
        </p14:section>
        <p14:section name="Gráficos y tablas" id="{16E60E47-9807-B245-808E-9280A0F15E6F}">
          <p14:sldIdLst>
            <p14:sldId id="408"/>
            <p14:sldId id="411"/>
          </p14:sldIdLst>
        </p14:section>
        <p14:section name="CIERRE" id="{66357EAE-F115-E04E-AE02-D599EB1DBEED}">
          <p14:sldIdLst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01A33"/>
    <a:srgbClr val="FF5D74"/>
    <a:srgbClr val="649EFF"/>
    <a:srgbClr val="C03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BF1BD6-1E49-42C7-912A-10973A99AE3A}" v="2" dt="2025-01-13T10:41:34.325"/>
  </p1510:revLst>
</p1510:revInfo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0"/>
    <p:restoredTop sz="94760"/>
  </p:normalViewPr>
  <p:slideViewPr>
    <p:cSldViewPr snapToGrid="0" showGuides="1">
      <p:cViewPr>
        <p:scale>
          <a:sx n="65" d="100"/>
          <a:sy n="65" d="100"/>
        </p:scale>
        <p:origin x="904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6" d="100"/>
        <a:sy n="136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1.fntdata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Crespi" userId="fc44a847-9ec8-4802-b670-fa3781d5efd4" providerId="ADAL" clId="{85BF1BD6-1E49-42C7-912A-10973A99AE3A}"/>
    <pc:docChg chg="custSel delSld modSld modSection">
      <pc:chgData name="Paula Crespi" userId="fc44a847-9ec8-4802-b670-fa3781d5efd4" providerId="ADAL" clId="{85BF1BD6-1E49-42C7-912A-10973A99AE3A}" dt="2025-01-13T10:45:01.565" v="230" actId="478"/>
      <pc:docMkLst>
        <pc:docMk/>
      </pc:docMkLst>
      <pc:sldChg chg="del">
        <pc:chgData name="Paula Crespi" userId="fc44a847-9ec8-4802-b670-fa3781d5efd4" providerId="ADAL" clId="{85BF1BD6-1E49-42C7-912A-10973A99AE3A}" dt="2025-01-13T10:44:43.419" v="228" actId="47"/>
        <pc:sldMkLst>
          <pc:docMk/>
          <pc:sldMk cId="756751529" sldId="371"/>
        </pc:sldMkLst>
      </pc:sldChg>
      <pc:sldChg chg="del">
        <pc:chgData name="Paula Crespi" userId="fc44a847-9ec8-4802-b670-fa3781d5efd4" providerId="ADAL" clId="{85BF1BD6-1E49-42C7-912A-10973A99AE3A}" dt="2025-01-13T10:43:22.477" v="217" actId="47"/>
        <pc:sldMkLst>
          <pc:docMk/>
          <pc:sldMk cId="2299116016" sldId="386"/>
        </pc:sldMkLst>
      </pc:sldChg>
      <pc:sldChg chg="del">
        <pc:chgData name="Paula Crespi" userId="fc44a847-9ec8-4802-b670-fa3781d5efd4" providerId="ADAL" clId="{85BF1BD6-1E49-42C7-912A-10973A99AE3A}" dt="2025-01-13T10:43:28.616" v="218" actId="47"/>
        <pc:sldMkLst>
          <pc:docMk/>
          <pc:sldMk cId="1321228056" sldId="387"/>
        </pc:sldMkLst>
      </pc:sldChg>
      <pc:sldChg chg="del">
        <pc:chgData name="Paula Crespi" userId="fc44a847-9ec8-4802-b670-fa3781d5efd4" providerId="ADAL" clId="{85BF1BD6-1E49-42C7-912A-10973A99AE3A}" dt="2025-01-13T10:43:29.271" v="219" actId="47"/>
        <pc:sldMkLst>
          <pc:docMk/>
          <pc:sldMk cId="85991312" sldId="388"/>
        </pc:sldMkLst>
      </pc:sldChg>
      <pc:sldChg chg="del">
        <pc:chgData name="Paula Crespi" userId="fc44a847-9ec8-4802-b670-fa3781d5efd4" providerId="ADAL" clId="{85BF1BD6-1E49-42C7-912A-10973A99AE3A}" dt="2025-01-13T10:43:30.439" v="220" actId="47"/>
        <pc:sldMkLst>
          <pc:docMk/>
          <pc:sldMk cId="773899922" sldId="392"/>
        </pc:sldMkLst>
      </pc:sldChg>
      <pc:sldChg chg="del">
        <pc:chgData name="Paula Crespi" userId="fc44a847-9ec8-4802-b670-fa3781d5efd4" providerId="ADAL" clId="{85BF1BD6-1E49-42C7-912A-10973A99AE3A}" dt="2025-01-13T10:43:41.787" v="221" actId="47"/>
        <pc:sldMkLst>
          <pc:docMk/>
          <pc:sldMk cId="2169771608" sldId="394"/>
        </pc:sldMkLst>
      </pc:sldChg>
      <pc:sldChg chg="del">
        <pc:chgData name="Paula Crespi" userId="fc44a847-9ec8-4802-b670-fa3781d5efd4" providerId="ADAL" clId="{85BF1BD6-1E49-42C7-912A-10973A99AE3A}" dt="2025-01-13T10:44:04.209" v="224" actId="47"/>
        <pc:sldMkLst>
          <pc:docMk/>
          <pc:sldMk cId="136116581" sldId="402"/>
        </pc:sldMkLst>
      </pc:sldChg>
      <pc:sldChg chg="del">
        <pc:chgData name="Paula Crespi" userId="fc44a847-9ec8-4802-b670-fa3781d5efd4" providerId="ADAL" clId="{85BF1BD6-1E49-42C7-912A-10973A99AE3A}" dt="2025-01-13T10:44:02.652" v="222" actId="47"/>
        <pc:sldMkLst>
          <pc:docMk/>
          <pc:sldMk cId="614214688" sldId="404"/>
        </pc:sldMkLst>
      </pc:sldChg>
      <pc:sldChg chg="del">
        <pc:chgData name="Paula Crespi" userId="fc44a847-9ec8-4802-b670-fa3781d5efd4" providerId="ADAL" clId="{85BF1BD6-1E49-42C7-912A-10973A99AE3A}" dt="2025-01-13T10:44:03.481" v="223" actId="47"/>
        <pc:sldMkLst>
          <pc:docMk/>
          <pc:sldMk cId="669718516" sldId="405"/>
        </pc:sldMkLst>
      </pc:sldChg>
      <pc:sldChg chg="del">
        <pc:chgData name="Paula Crespi" userId="fc44a847-9ec8-4802-b670-fa3781d5efd4" providerId="ADAL" clId="{85BF1BD6-1E49-42C7-912A-10973A99AE3A}" dt="2025-01-13T10:44:12.701" v="225" actId="47"/>
        <pc:sldMkLst>
          <pc:docMk/>
          <pc:sldMk cId="3783794842" sldId="409"/>
        </pc:sldMkLst>
      </pc:sldChg>
      <pc:sldChg chg="del">
        <pc:chgData name="Paula Crespi" userId="fc44a847-9ec8-4802-b670-fa3781d5efd4" providerId="ADAL" clId="{85BF1BD6-1E49-42C7-912A-10973A99AE3A}" dt="2025-01-13T10:44:13.762" v="226" actId="47"/>
        <pc:sldMkLst>
          <pc:docMk/>
          <pc:sldMk cId="1743351718" sldId="410"/>
        </pc:sldMkLst>
      </pc:sldChg>
      <pc:sldChg chg="del">
        <pc:chgData name="Paula Crespi" userId="fc44a847-9ec8-4802-b670-fa3781d5efd4" providerId="ADAL" clId="{85BF1BD6-1E49-42C7-912A-10973A99AE3A}" dt="2025-01-13T10:44:27.075" v="227" actId="47"/>
        <pc:sldMkLst>
          <pc:docMk/>
          <pc:sldMk cId="1788712420" sldId="414"/>
        </pc:sldMkLst>
      </pc:sldChg>
      <pc:sldChg chg="addSp delSp modSp mod">
        <pc:chgData name="Paula Crespi" userId="fc44a847-9ec8-4802-b670-fa3781d5efd4" providerId="ADAL" clId="{85BF1BD6-1E49-42C7-912A-10973A99AE3A}" dt="2025-01-13T10:45:01.565" v="230" actId="478"/>
        <pc:sldMkLst>
          <pc:docMk/>
          <pc:sldMk cId="1577027824" sldId="422"/>
        </pc:sldMkLst>
        <pc:spChg chg="add mod">
          <ac:chgData name="Paula Crespi" userId="fc44a847-9ec8-4802-b670-fa3781d5efd4" providerId="ADAL" clId="{85BF1BD6-1E49-42C7-912A-10973A99AE3A}" dt="2025-01-13T10:45:01.565" v="230" actId="478"/>
          <ac:spMkLst>
            <pc:docMk/>
            <pc:sldMk cId="1577027824" sldId="422"/>
            <ac:spMk id="9" creationId="{CFA98DF7-5E3C-B4FD-F824-18FFCF21495C}"/>
          </ac:spMkLst>
        </pc:spChg>
        <pc:picChg chg="del">
          <ac:chgData name="Paula Crespi" userId="fc44a847-9ec8-4802-b670-fa3781d5efd4" providerId="ADAL" clId="{85BF1BD6-1E49-42C7-912A-10973A99AE3A}" dt="2025-01-13T10:45:01.565" v="230" actId="478"/>
          <ac:picMkLst>
            <pc:docMk/>
            <pc:sldMk cId="1577027824" sldId="422"/>
            <ac:picMk id="7" creationId="{AEAA4FC6-C001-CB3A-FEBF-12D1E10B138C}"/>
          </ac:picMkLst>
        </pc:picChg>
      </pc:sldChg>
      <pc:sldChg chg="del">
        <pc:chgData name="Paula Crespi" userId="fc44a847-9ec8-4802-b670-fa3781d5efd4" providerId="ADAL" clId="{85BF1BD6-1E49-42C7-912A-10973A99AE3A}" dt="2025-01-13T10:44:50.674" v="229" actId="47"/>
        <pc:sldMkLst>
          <pc:docMk/>
          <pc:sldMk cId="3913735310" sldId="423"/>
        </pc:sldMkLst>
      </pc:sldChg>
      <pc:sldChg chg="addSp delSp modSp mod">
        <pc:chgData name="Paula Crespi" userId="fc44a847-9ec8-4802-b670-fa3781d5efd4" providerId="ADAL" clId="{85BF1BD6-1E49-42C7-912A-10973A99AE3A}" dt="2025-01-13T10:43:15.064" v="216" actId="1035"/>
        <pc:sldMkLst>
          <pc:docMk/>
          <pc:sldMk cId="2256059459" sldId="426"/>
        </pc:sldMkLst>
        <pc:spChg chg="mod">
          <ac:chgData name="Paula Crespi" userId="fc44a847-9ec8-4802-b670-fa3781d5efd4" providerId="ADAL" clId="{85BF1BD6-1E49-42C7-912A-10973A99AE3A}" dt="2025-01-13T10:43:15.064" v="216" actId="1035"/>
          <ac:spMkLst>
            <pc:docMk/>
            <pc:sldMk cId="2256059459" sldId="426"/>
            <ac:spMk id="2" creationId="{4218E0AB-A1D3-62A0-7924-D2850E1D89FF}"/>
          </ac:spMkLst>
        </pc:spChg>
        <pc:spChg chg="del">
          <ac:chgData name="Paula Crespi" userId="fc44a847-9ec8-4802-b670-fa3781d5efd4" providerId="ADAL" clId="{85BF1BD6-1E49-42C7-912A-10973A99AE3A}" dt="2025-01-13T10:42:30.651" v="176" actId="478"/>
          <ac:spMkLst>
            <pc:docMk/>
            <pc:sldMk cId="2256059459" sldId="426"/>
            <ac:spMk id="3" creationId="{7E9909D7-31B2-57CA-C731-12C64441C46A}"/>
          </ac:spMkLst>
        </pc:spChg>
        <pc:spChg chg="mod">
          <ac:chgData name="Paula Crespi" userId="fc44a847-9ec8-4802-b670-fa3781d5efd4" providerId="ADAL" clId="{85BF1BD6-1E49-42C7-912A-10973A99AE3A}" dt="2025-01-13T10:42:26.295" v="175" actId="20577"/>
          <ac:spMkLst>
            <pc:docMk/>
            <pc:sldMk cId="2256059459" sldId="426"/>
            <ac:spMk id="4" creationId="{AB7B9A4C-E3EA-859D-1D0D-9D50B4312A5C}"/>
          </ac:spMkLst>
        </pc:spChg>
        <pc:spChg chg="add mod">
          <ac:chgData name="Paula Crespi" userId="fc44a847-9ec8-4802-b670-fa3781d5efd4" providerId="ADAL" clId="{85BF1BD6-1E49-42C7-912A-10973A99AE3A}" dt="2025-01-13T10:43:06.777" v="192" actId="255"/>
          <ac:spMkLst>
            <pc:docMk/>
            <pc:sldMk cId="2256059459" sldId="426"/>
            <ac:spMk id="7" creationId="{D8BBD855-DD17-A7B5-B5F0-A2F28B6DD0D7}"/>
          </ac:spMkLst>
        </pc:spChg>
        <pc:spChg chg="add mod">
          <ac:chgData name="Paula Crespi" userId="fc44a847-9ec8-4802-b670-fa3781d5efd4" providerId="ADAL" clId="{85BF1BD6-1E49-42C7-912A-10973A99AE3A}" dt="2025-01-13T10:42:59.284" v="191" actId="255"/>
          <ac:spMkLst>
            <pc:docMk/>
            <pc:sldMk cId="2256059459" sldId="426"/>
            <ac:spMk id="8" creationId="{FDD05566-6923-0846-BC66-EC96D2DCC6D2}"/>
          </ac:spMkLst>
        </pc:spChg>
        <pc:spChg chg="add del mod">
          <ac:chgData name="Paula Crespi" userId="fc44a847-9ec8-4802-b670-fa3781d5efd4" providerId="ADAL" clId="{85BF1BD6-1E49-42C7-912A-10973A99AE3A}" dt="2025-01-13T10:42:32.558" v="177" actId="478"/>
          <ac:spMkLst>
            <pc:docMk/>
            <pc:sldMk cId="2256059459" sldId="426"/>
            <ac:spMk id="10" creationId="{FB387CF9-FD76-C2D4-E379-D71868588CC0}"/>
          </ac:spMkLst>
        </pc:spChg>
      </pc:sldChg>
      <pc:sldMasterChg chg="delSldLayout">
        <pc:chgData name="Paula Crespi" userId="fc44a847-9ec8-4802-b670-fa3781d5efd4" providerId="ADAL" clId="{85BF1BD6-1E49-42C7-912A-10973A99AE3A}" dt="2025-01-13T10:44:43.419" v="228" actId="47"/>
        <pc:sldMasterMkLst>
          <pc:docMk/>
          <pc:sldMasterMk cId="4151297543" sldId="2147483695"/>
        </pc:sldMasterMkLst>
        <pc:sldLayoutChg chg="del">
          <pc:chgData name="Paula Crespi" userId="fc44a847-9ec8-4802-b670-fa3781d5efd4" providerId="ADAL" clId="{85BF1BD6-1E49-42C7-912A-10973A99AE3A}" dt="2025-01-13T10:44:43.419" v="228" actId="47"/>
          <pc:sldLayoutMkLst>
            <pc:docMk/>
            <pc:sldMasterMk cId="4151297543" sldId="2147483695"/>
            <pc:sldLayoutMk cId="2455043555" sldId="2147483714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348969915441189E-2"/>
          <c:y val="6.6360670322293189E-2"/>
          <c:w val="0.88627610185354944"/>
          <c:h val="0.78106937022290146"/>
        </c:manualLayout>
      </c:layout>
      <c:lineChart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Hoja1!$A$2:$A$6</c:f>
              <c:numCache>
                <c:formatCode>m/d/yy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4B-F347-B5C7-AFD035A5D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7928543"/>
        <c:axId val="407930815"/>
      </c:lineChart>
      <c:dateAx>
        <c:axId val="407928543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407930815"/>
        <c:crosses val="autoZero"/>
        <c:auto val="1"/>
        <c:lblOffset val="100"/>
        <c:baseTimeUnit val="months"/>
      </c:dateAx>
      <c:valAx>
        <c:axId val="407930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3865">
                  <a:alpha val="14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40792854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r"/>
      <c:layout>
        <c:manualLayout>
          <c:xMode val="edge"/>
          <c:yMode val="edge"/>
          <c:x val="0.82691564443718935"/>
          <c:y val="8.8285321978026875E-3"/>
          <c:w val="0.17150115061502622"/>
          <c:h val="5.976074746660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139974EC-5381-4B48-ABB6-683662727FEA}" type="datetimeFigureOut">
              <a:rPr lang="es-ES" smtClean="0"/>
              <a:pPr/>
              <a:t>13/01/2025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314B99FB-8772-024E-8816-6AE01DE1574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34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B99FB-8772-024E-8816-6AE01DE15744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6411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ítulo vertical y tex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0E66D-7F92-793F-2045-E015157F1F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557" y="2507837"/>
            <a:ext cx="10515600" cy="246221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80000"/>
              </a:lnSpc>
              <a:defRPr sz="100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s-ES"/>
              <a:t>TEXTO GRAN TITULAR</a:t>
            </a:r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732ED51D-CFA9-2953-8082-B840292CB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texto 13">
            <a:extLst>
              <a:ext uri="{FF2B5EF4-FFF2-40B4-BE49-F238E27FC236}">
                <a16:creationId xmlns:a16="http://schemas.microsoft.com/office/drawing/2014/main" id="{DD3F3331-897C-6B97-5653-B78F5B5804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398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1pPr>
            <a:lvl2pPr marL="34194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82089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626E8C-9946-CA86-4641-B78C266E6D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08999" y="3192886"/>
            <a:ext cx="3203575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341940" indent="0">
              <a:buNone/>
              <a:defRPr sz="1600">
                <a:solidFill>
                  <a:schemeClr val="bg1"/>
                </a:solidFill>
              </a:defRPr>
            </a:lvl2pPr>
            <a:lvl3pPr marL="683880" indent="0">
              <a:buNone/>
              <a:defRPr sz="1600">
                <a:solidFill>
                  <a:schemeClr val="bg1"/>
                </a:solidFill>
              </a:defRPr>
            </a:lvl3pPr>
            <a:lvl4pPr marL="1025820" indent="0">
              <a:buNone/>
              <a:defRPr sz="1600">
                <a:solidFill>
                  <a:schemeClr val="bg1"/>
                </a:solidFill>
              </a:defRPr>
            </a:lvl4pPr>
            <a:lvl5pPr marL="1367759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19D92CE3-B1EF-7039-3222-F79307AF26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8017" y="6157302"/>
            <a:ext cx="2063323" cy="24622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buNone/>
              <a:defRPr sz="1600">
                <a:solidFill>
                  <a:schemeClr val="bg1"/>
                </a:solidFill>
              </a:defRPr>
            </a:lvl2pPr>
            <a:lvl3pPr marL="683880" indent="0">
              <a:buNone/>
              <a:defRPr sz="1600">
                <a:solidFill>
                  <a:schemeClr val="bg1"/>
                </a:solidFill>
              </a:defRPr>
            </a:lvl3pPr>
            <a:lvl4pPr marL="1025820" indent="0">
              <a:buNone/>
              <a:defRPr sz="1600">
                <a:solidFill>
                  <a:schemeClr val="bg1"/>
                </a:solidFill>
              </a:defRPr>
            </a:lvl4pPr>
            <a:lvl5pPr marL="1367759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texto 3">
            <a:extLst>
              <a:ext uri="{FF2B5EF4-FFF2-40B4-BE49-F238E27FC236}">
                <a16:creationId xmlns:a16="http://schemas.microsoft.com/office/drawing/2014/main" id="{8BEBDE0D-FAB9-9BF4-200F-4DB4E4AA82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528477" y="6157302"/>
            <a:ext cx="2063323" cy="24622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buNone/>
              <a:defRPr sz="1600">
                <a:solidFill>
                  <a:schemeClr val="bg1"/>
                </a:solidFill>
              </a:defRPr>
            </a:lvl2pPr>
            <a:lvl3pPr marL="683880" indent="0">
              <a:buNone/>
              <a:defRPr sz="1600">
                <a:solidFill>
                  <a:schemeClr val="bg1"/>
                </a:solidFill>
              </a:defRPr>
            </a:lvl3pPr>
            <a:lvl4pPr marL="1025820" indent="0">
              <a:buNone/>
              <a:defRPr sz="1600">
                <a:solidFill>
                  <a:schemeClr val="bg1"/>
                </a:solidFill>
              </a:defRPr>
            </a:lvl4pPr>
            <a:lvl5pPr marL="1367759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57201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vertical y tex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91736F79-D1CA-AD55-933F-29A9DD7A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63" y="2875002"/>
            <a:ext cx="2972951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D1E14C57-D1D3-8704-FC61-3601EF8C6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67451" y="2046769"/>
            <a:ext cx="4129086" cy="275613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r">
              <a:buNone/>
              <a:defRPr sz="19900">
                <a:solidFill>
                  <a:schemeClr val="bg1"/>
                </a:solidFill>
                <a:latin typeface="Rockwell" panose="02060603020205020403" pitchFamily="18" charset="77"/>
              </a:defRPr>
            </a:lvl1pPr>
            <a:lvl2pPr marL="341940" indent="0" algn="r">
              <a:buNone/>
              <a:defRPr>
                <a:solidFill>
                  <a:schemeClr val="bg1"/>
                </a:solidFill>
              </a:defRPr>
            </a:lvl2pPr>
            <a:lvl3pPr marL="683880" indent="0" algn="r">
              <a:buNone/>
              <a:defRPr>
                <a:solidFill>
                  <a:schemeClr val="bg1"/>
                </a:solidFill>
              </a:defRPr>
            </a:lvl3pPr>
            <a:lvl4pPr marL="1025820" indent="0" algn="r">
              <a:buNone/>
              <a:defRPr>
                <a:solidFill>
                  <a:schemeClr val="bg1"/>
                </a:solidFill>
              </a:defRPr>
            </a:lvl4pPr>
            <a:lvl5pPr marL="1367759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4" name="Marcador de número de diapositiva 1">
            <a:extLst>
              <a:ext uri="{FF2B5EF4-FFF2-40B4-BE49-F238E27FC236}">
                <a16:creationId xmlns:a16="http://schemas.microsoft.com/office/drawing/2014/main" id="{083E315C-F913-9344-1CBB-FC6BADF40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288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ítulo vertical y tex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91736F79-D1CA-AD55-933F-29A9DD7A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64" y="2875002"/>
            <a:ext cx="294142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D1E14C57-D1D3-8704-FC61-3601EF8C6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67451" y="2046769"/>
            <a:ext cx="4129086" cy="275613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r">
              <a:buNone/>
              <a:defRPr sz="1990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 marL="341940" indent="0" algn="r">
              <a:buNone/>
              <a:defRPr>
                <a:solidFill>
                  <a:schemeClr val="bg1"/>
                </a:solidFill>
              </a:defRPr>
            </a:lvl2pPr>
            <a:lvl3pPr marL="683880" indent="0" algn="r">
              <a:buNone/>
              <a:defRPr>
                <a:solidFill>
                  <a:schemeClr val="bg1"/>
                </a:solidFill>
              </a:defRPr>
            </a:lvl3pPr>
            <a:lvl4pPr marL="1025820" indent="0" algn="r">
              <a:buNone/>
              <a:defRPr>
                <a:solidFill>
                  <a:schemeClr val="bg1"/>
                </a:solidFill>
              </a:defRPr>
            </a:lvl4pPr>
            <a:lvl5pPr marL="1367759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CB3835E-31B4-682D-7FE3-CB962C4FB45F}"/>
              </a:ext>
            </a:extLst>
          </p:cNvPr>
          <p:cNvSpPr txBox="1"/>
          <p:nvPr userDrawn="1"/>
        </p:nvSpPr>
        <p:spPr>
          <a:xfrm>
            <a:off x="11228294" y="479451"/>
            <a:ext cx="488110" cy="85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s-ES" sz="800" b="1" dirty="0">
                <a:solidFill>
                  <a:schemeClr val="tx2"/>
                </a:solidFill>
                <a:latin typeface="Arial" panose="020B0604020202020204" pitchFamily="34" charset="0"/>
              </a:rPr>
              <a:t>UFV.ES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AF1588F-A691-8DE0-BBFF-98F8E2A1F9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557" y="476251"/>
            <a:ext cx="1015810" cy="290231"/>
          </a:xfrm>
          <a:prstGeom prst="rect">
            <a:avLst/>
          </a:prstGeom>
        </p:spPr>
      </p:pic>
      <p:sp>
        <p:nvSpPr>
          <p:cNvPr id="9" name="Marcador de número de diapositiva 1">
            <a:extLst>
              <a:ext uri="{FF2B5EF4-FFF2-40B4-BE49-F238E27FC236}">
                <a16:creationId xmlns:a16="http://schemas.microsoft.com/office/drawing/2014/main" id="{92CCD5FA-34D4-19C8-9DEF-0A9666D5F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91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91736F79-D1CA-AD55-933F-29A9DD7A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64" y="2875002"/>
            <a:ext cx="295193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D1E14C57-D1D3-8704-FC61-3601EF8C6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67451" y="2046769"/>
            <a:ext cx="4129086" cy="275613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r">
              <a:buNone/>
              <a:defRPr sz="19900">
                <a:solidFill>
                  <a:schemeClr val="bg1"/>
                </a:solidFill>
                <a:latin typeface="Rockwell" panose="02060603020205020403" pitchFamily="18" charset="77"/>
              </a:defRPr>
            </a:lvl1pPr>
            <a:lvl2pPr marL="341940" indent="0" algn="r">
              <a:buNone/>
              <a:defRPr>
                <a:solidFill>
                  <a:schemeClr val="bg1"/>
                </a:solidFill>
              </a:defRPr>
            </a:lvl2pPr>
            <a:lvl3pPr marL="683880" indent="0" algn="r">
              <a:buNone/>
              <a:defRPr>
                <a:solidFill>
                  <a:schemeClr val="bg1"/>
                </a:solidFill>
              </a:defRPr>
            </a:lvl3pPr>
            <a:lvl4pPr marL="1025820" indent="0" algn="r">
              <a:buNone/>
              <a:defRPr>
                <a:solidFill>
                  <a:schemeClr val="bg1"/>
                </a:solidFill>
              </a:defRPr>
            </a:lvl4pPr>
            <a:lvl5pPr marL="1367759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6B8277F-9DF3-E161-A5A6-9B4C1427F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941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91736F79-D1CA-AD55-933F-29A9DD7A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64" y="2875002"/>
            <a:ext cx="295193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D1E14C57-D1D3-8704-FC61-3601EF8C6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67451" y="2046769"/>
            <a:ext cx="4129086" cy="275613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r">
              <a:buNone/>
              <a:defRPr sz="19900">
                <a:solidFill>
                  <a:schemeClr val="bg1"/>
                </a:solidFill>
                <a:latin typeface="Rockwell" panose="02060603020205020403" pitchFamily="18" charset="77"/>
              </a:defRPr>
            </a:lvl1pPr>
            <a:lvl2pPr marL="341940" indent="0" algn="r">
              <a:buNone/>
              <a:defRPr>
                <a:solidFill>
                  <a:schemeClr val="bg1"/>
                </a:solidFill>
              </a:defRPr>
            </a:lvl2pPr>
            <a:lvl3pPr marL="683880" indent="0" algn="r">
              <a:buNone/>
              <a:defRPr>
                <a:solidFill>
                  <a:schemeClr val="bg1"/>
                </a:solidFill>
              </a:defRPr>
            </a:lvl3pPr>
            <a:lvl4pPr marL="1025820" indent="0" algn="r">
              <a:buNone/>
              <a:defRPr>
                <a:solidFill>
                  <a:schemeClr val="bg1"/>
                </a:solidFill>
              </a:defRPr>
            </a:lvl4pPr>
            <a:lvl5pPr marL="1367759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9" name="Marcador de número de diapositiva 1">
            <a:extLst>
              <a:ext uri="{FF2B5EF4-FFF2-40B4-BE49-F238E27FC236}">
                <a16:creationId xmlns:a16="http://schemas.microsoft.com/office/drawing/2014/main" id="{CF5898BC-F778-719C-DAFA-0A1CA118B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450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91736F79-D1CA-AD55-933F-29A9DD7A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64" y="2875002"/>
            <a:ext cx="295193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4" name="Marcador de texto vertical 23">
            <a:extLst>
              <a:ext uri="{FF2B5EF4-FFF2-40B4-BE49-F238E27FC236}">
                <a16:creationId xmlns:a16="http://schemas.microsoft.com/office/drawing/2014/main" id="{8685D1FF-F973-8A37-57C9-44C062960314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 rot="10800000">
            <a:off x="5625280" y="85723"/>
            <a:ext cx="914400" cy="6332917"/>
          </a:xfrm>
          <a:prstGeom prst="rect">
            <a:avLst/>
          </a:prstGeom>
        </p:spPr>
        <p:txBody>
          <a:bodyPr vert="vert" lIns="0" tIns="0" rIns="0" bIns="0"/>
          <a:lstStyle>
            <a:lvl1pPr marL="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194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68388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02582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1113" indent="0" algn="l">
              <a:buNone/>
              <a:tabLst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4"/>
            <a:r>
              <a:rPr lang="es-ES_tradnl"/>
              <a:t>CAPÍTULO 00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D4CE7AD3-3E9B-8EA1-6BE9-468C2F08E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362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ítulo vertical y tex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91736F79-D1CA-AD55-933F-29A9DD7A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64" y="2875002"/>
            <a:ext cx="295193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4" name="Marcador de texto vertical 23">
            <a:extLst>
              <a:ext uri="{FF2B5EF4-FFF2-40B4-BE49-F238E27FC236}">
                <a16:creationId xmlns:a16="http://schemas.microsoft.com/office/drawing/2014/main" id="{8685D1FF-F973-8A37-57C9-44C062960314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 rot="10800000">
            <a:off x="5625280" y="85723"/>
            <a:ext cx="914400" cy="6332917"/>
          </a:xfrm>
          <a:prstGeom prst="rect">
            <a:avLst/>
          </a:prstGeom>
        </p:spPr>
        <p:txBody>
          <a:bodyPr vert="vert" lIns="0" tIns="0" rIns="0" bIns="0"/>
          <a:lstStyle>
            <a:lvl1pPr marL="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194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68388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025820" indent="0">
              <a:buNone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1113" indent="0" algn="l">
              <a:buNone/>
              <a:tabLst/>
              <a:defRPr sz="7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4"/>
            <a:r>
              <a:rPr lang="es-ES_tradnl"/>
              <a:t>CAPÍTULO 00</a:t>
            </a:r>
          </a:p>
        </p:txBody>
      </p:sp>
      <p:sp>
        <p:nvSpPr>
          <p:cNvPr id="9" name="Marcador de número de diapositiva 1">
            <a:extLst>
              <a:ext uri="{FF2B5EF4-FFF2-40B4-BE49-F238E27FC236}">
                <a16:creationId xmlns:a16="http://schemas.microsoft.com/office/drawing/2014/main" id="{2BA5D379-5E0B-8C27-566C-18E15CCC1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541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1" name="Título 20">
            <a:extLst>
              <a:ext uri="{FF2B5EF4-FFF2-40B4-BE49-F238E27FC236}">
                <a16:creationId xmlns:a16="http://schemas.microsoft.com/office/drawing/2014/main" id="{D5C9FCFE-A0C3-4D41-FC61-2BCE5907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605585"/>
            <a:ext cx="3186443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9734" y="3257022"/>
            <a:ext cx="11242841" cy="1255728"/>
          </a:xfrm>
          <a:prstGeom prst="rect">
            <a:avLst/>
          </a:prstGeom>
        </p:spPr>
        <p:txBody>
          <a:bodyPr wrap="square" lIns="0" tIns="0" rIns="0" bIns="0" numCol="2" spcCol="82800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tabLst/>
              <a:defRPr sz="1400" b="1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870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1" name="Título 20">
            <a:extLst>
              <a:ext uri="{FF2B5EF4-FFF2-40B4-BE49-F238E27FC236}">
                <a16:creationId xmlns:a16="http://schemas.microsoft.com/office/drawing/2014/main" id="{D5C9FCFE-A0C3-4D41-FC61-2BCE5907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605585"/>
            <a:ext cx="3186443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9734" y="3257022"/>
            <a:ext cx="11242841" cy="1255728"/>
          </a:xfrm>
          <a:prstGeom prst="rect">
            <a:avLst/>
          </a:prstGeom>
        </p:spPr>
        <p:txBody>
          <a:bodyPr wrap="square" lIns="0" tIns="0" rIns="0" bIns="0" numCol="3" spcCol="82800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tabLst/>
              <a:defRPr sz="1400" b="1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790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1" name="Título 20">
            <a:extLst>
              <a:ext uri="{FF2B5EF4-FFF2-40B4-BE49-F238E27FC236}">
                <a16:creationId xmlns:a16="http://schemas.microsoft.com/office/drawing/2014/main" id="{D5C9FCFE-A0C3-4D41-FC61-2BCE5907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605585"/>
            <a:ext cx="3186443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02577" y="1628163"/>
            <a:ext cx="5213828" cy="3915338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82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467FD227-6EC5-64F9-E0CC-D8FC648839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4517" y="2510170"/>
            <a:ext cx="10515600" cy="246221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80000"/>
              </a:lnSpc>
              <a:defRPr sz="10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/>
              <a:t>TEXTO GRAN TITULAR</a:t>
            </a:r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87596E7E-E3B5-E9B1-B2E5-204B2D01B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texto 13">
            <a:extLst>
              <a:ext uri="{FF2B5EF4-FFF2-40B4-BE49-F238E27FC236}">
                <a16:creationId xmlns:a16="http://schemas.microsoft.com/office/drawing/2014/main" id="{48F19DAF-34BC-FA58-88DF-DD1D12E5CE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398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1pPr>
            <a:lvl2pPr marL="34194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6550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1" name="Título 20">
            <a:extLst>
              <a:ext uri="{FF2B5EF4-FFF2-40B4-BE49-F238E27FC236}">
                <a16:creationId xmlns:a16="http://schemas.microsoft.com/office/drawing/2014/main" id="{D5C9FCFE-A0C3-4D41-FC61-2BCE5907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616874"/>
            <a:ext cx="5204156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02577" y="1628163"/>
            <a:ext cx="5213828" cy="3915338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3" name="Marcador de texto 22">
            <a:extLst>
              <a:ext uri="{FF2B5EF4-FFF2-40B4-BE49-F238E27FC236}">
                <a16:creationId xmlns:a16="http://schemas.microsoft.com/office/drawing/2014/main" id="{823C9AFC-134E-9D3B-4BB9-9EE53779D6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267" y="4352389"/>
            <a:ext cx="5215445" cy="754053"/>
          </a:xfrm>
          <a:prstGeom prst="rect">
            <a:avLst/>
          </a:prstGeom>
        </p:spPr>
        <p:txBody>
          <a:bodyPr wrap="square" lIns="0" tIns="0" rIns="0" bIns="0" numCol="1" spcCol="828000">
            <a:sp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600" b="1">
                <a:solidFill>
                  <a:schemeClr val="tx2"/>
                </a:solidFill>
              </a:defRPr>
            </a:lvl1pPr>
            <a:lvl2pPr marL="11113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62381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4">
            <a:extLst>
              <a:ext uri="{FF2B5EF4-FFF2-40B4-BE49-F238E27FC236}">
                <a16:creationId xmlns:a16="http://schemas.microsoft.com/office/drawing/2014/main" id="{FE4922AF-B8D0-2A22-3F25-FDA21F77F9B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4545013"/>
            <a:ext cx="12192000" cy="2312987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9734" y="1638796"/>
            <a:ext cx="11242841" cy="1255728"/>
          </a:xfrm>
          <a:prstGeom prst="rect">
            <a:avLst/>
          </a:prstGeom>
        </p:spPr>
        <p:txBody>
          <a:bodyPr wrap="square" lIns="0" tIns="0" rIns="0" bIns="0" numCol="2" spcCol="828000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tabLst/>
              <a:defRPr sz="1400" b="1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28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E38A0256-C743-6F3C-924A-FA21778EF06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3429001"/>
            <a:ext cx="12192000" cy="3429000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02577" y="1628163"/>
            <a:ext cx="5213828" cy="1329526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4" name="Marcador de texto 22">
            <a:extLst>
              <a:ext uri="{FF2B5EF4-FFF2-40B4-BE49-F238E27FC236}">
                <a16:creationId xmlns:a16="http://schemas.microsoft.com/office/drawing/2014/main" id="{D0F56382-798E-3287-6D4E-029F1346F4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884" y="1560665"/>
            <a:ext cx="5213828" cy="1329526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buClr>
                <a:schemeClr val="bg2"/>
              </a:buClr>
              <a:buFont typeface="+mj-lt"/>
              <a:buNone/>
              <a:tabLst/>
              <a:defRPr sz="2000" b="1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800"/>
              </a:spcBef>
              <a:buClr>
                <a:schemeClr val="bg2"/>
              </a:buClr>
              <a:buFont typeface="+mj-lt"/>
              <a:buNone/>
              <a:tabLst/>
              <a:defRPr sz="12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14059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ítulo vertical y tex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3" name="Marcador de texto 22">
            <a:extLst>
              <a:ext uri="{FF2B5EF4-FFF2-40B4-BE49-F238E27FC236}">
                <a16:creationId xmlns:a16="http://schemas.microsoft.com/office/drawing/2014/main" id="{FBBBD18E-F2D8-2049-D20E-F6DF56826A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884" y="1565939"/>
            <a:ext cx="5213828" cy="1329526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1500"/>
              </a:spcBef>
              <a:buClr>
                <a:schemeClr val="bg2"/>
              </a:buClr>
              <a:buFont typeface="+mj-lt"/>
              <a:buNone/>
              <a:tabLst/>
              <a:defRPr sz="2000" b="1">
                <a:solidFill>
                  <a:schemeClr val="bg1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5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bg1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21252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8" name="Marcador de texto 22">
            <a:extLst>
              <a:ext uri="{FF2B5EF4-FFF2-40B4-BE49-F238E27FC236}">
                <a16:creationId xmlns:a16="http://schemas.microsoft.com/office/drawing/2014/main" id="{F32745D5-D895-0232-115B-4E467213EA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19804" y="2908795"/>
            <a:ext cx="3182264" cy="1904858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bg1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bg1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220002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ítulo 20">
            <a:extLst>
              <a:ext uri="{FF2B5EF4-FFF2-40B4-BE49-F238E27FC236}">
                <a16:creationId xmlns:a16="http://schemas.microsoft.com/office/drawing/2014/main" id="{41028634-D3BE-6210-9415-C74FA359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842030"/>
            <a:ext cx="723157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0" name="Marcador de texto 22">
            <a:extLst>
              <a:ext uri="{FF2B5EF4-FFF2-40B4-BE49-F238E27FC236}">
                <a16:creationId xmlns:a16="http://schemas.microsoft.com/office/drawing/2014/main" id="{724C5BF5-73AF-740D-A24C-59A98C6EC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267" y="4352389"/>
            <a:ext cx="5215445" cy="754053"/>
          </a:xfrm>
          <a:prstGeom prst="rect">
            <a:avLst/>
          </a:prstGeom>
        </p:spPr>
        <p:txBody>
          <a:bodyPr wrap="square" lIns="0" tIns="0" rIns="0" bIns="0" numCol="1" spcCol="828000">
            <a:sp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600" b="1">
                <a:solidFill>
                  <a:schemeClr val="bg1"/>
                </a:solidFill>
              </a:defRPr>
            </a:lvl1pPr>
            <a:lvl2pPr marL="11113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 b="0">
                <a:solidFill>
                  <a:schemeClr val="bg1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22386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ítulo vertical y tex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ítulo 20">
            <a:extLst>
              <a:ext uri="{FF2B5EF4-FFF2-40B4-BE49-F238E27FC236}">
                <a16:creationId xmlns:a16="http://schemas.microsoft.com/office/drawing/2014/main" id="{41028634-D3BE-6210-9415-C74FA359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2027327"/>
            <a:ext cx="7231570" cy="316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112000"/>
              </a:lnSpc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4" name="Marcador de texto 22">
            <a:extLst>
              <a:ext uri="{FF2B5EF4-FFF2-40B4-BE49-F238E27FC236}">
                <a16:creationId xmlns:a16="http://schemas.microsoft.com/office/drawing/2014/main" id="{9D58F7C1-9626-7791-5992-9AAE7138E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267" y="4352389"/>
            <a:ext cx="5215445" cy="754053"/>
          </a:xfrm>
          <a:prstGeom prst="rect">
            <a:avLst/>
          </a:prstGeom>
        </p:spPr>
        <p:txBody>
          <a:bodyPr wrap="square" lIns="0" tIns="0" rIns="0" bIns="0" numCol="1" spcCol="828000">
            <a:sp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600" b="1">
                <a:solidFill>
                  <a:schemeClr val="bg1"/>
                </a:solidFill>
              </a:defRPr>
            </a:lvl1pPr>
            <a:lvl2pPr marL="11113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 b="0">
                <a:solidFill>
                  <a:schemeClr val="bg1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73566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ítulo 20">
            <a:extLst>
              <a:ext uri="{FF2B5EF4-FFF2-40B4-BE49-F238E27FC236}">
                <a16:creationId xmlns:a16="http://schemas.microsoft.com/office/drawing/2014/main" id="{41028634-D3BE-6210-9415-C74FA359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2027327"/>
            <a:ext cx="7231570" cy="316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112000"/>
              </a:lnSpc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7" name="Marcador de texto 22">
            <a:extLst>
              <a:ext uri="{FF2B5EF4-FFF2-40B4-BE49-F238E27FC236}">
                <a16:creationId xmlns:a16="http://schemas.microsoft.com/office/drawing/2014/main" id="{1E96CE1B-C873-47EE-23D0-C00FF3F433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267" y="4352389"/>
            <a:ext cx="5215445" cy="754053"/>
          </a:xfrm>
          <a:prstGeom prst="rect">
            <a:avLst/>
          </a:prstGeom>
        </p:spPr>
        <p:txBody>
          <a:bodyPr wrap="square" lIns="0" tIns="0" rIns="0" bIns="0" numCol="1" spcCol="828000">
            <a:sp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600" b="1">
                <a:solidFill>
                  <a:schemeClr val="tx2"/>
                </a:solidFill>
              </a:defRPr>
            </a:lvl1pPr>
            <a:lvl2pPr marL="11113" indent="0">
              <a:lnSpc>
                <a:spcPct val="10000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92017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ítulo 20">
            <a:extLst>
              <a:ext uri="{FF2B5EF4-FFF2-40B4-BE49-F238E27FC236}">
                <a16:creationId xmlns:a16="http://schemas.microsoft.com/office/drawing/2014/main" id="{41028634-D3BE-6210-9415-C74FA359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2875002"/>
            <a:ext cx="8023732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539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ítulo vertical y tex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ítulo 20">
            <a:extLst>
              <a:ext uri="{FF2B5EF4-FFF2-40B4-BE49-F238E27FC236}">
                <a16:creationId xmlns:a16="http://schemas.microsoft.com/office/drawing/2014/main" id="{41028634-D3BE-6210-9415-C74FA359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2875002"/>
            <a:ext cx="8023732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379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vertical y tex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0E66D-7F92-793F-2045-E015157F1F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557" y="2510974"/>
            <a:ext cx="10515600" cy="246221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80000"/>
              </a:lnSpc>
              <a:defRPr sz="10000">
                <a:solidFill>
                  <a:schemeClr val="tx2"/>
                </a:solidFill>
                <a:latin typeface="Rockwell" panose="02060603020205020403" pitchFamily="18" charset="77"/>
              </a:defRPr>
            </a:lvl1pPr>
          </a:lstStyle>
          <a:p>
            <a:r>
              <a:rPr lang="es-ES"/>
              <a:t>TEXTO GRAN TITULAR</a:t>
            </a:r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732ED51D-CFA9-2953-8082-B840292CB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texto 13">
            <a:extLst>
              <a:ext uri="{FF2B5EF4-FFF2-40B4-BE49-F238E27FC236}">
                <a16:creationId xmlns:a16="http://schemas.microsoft.com/office/drawing/2014/main" id="{DD3F3331-897C-6B97-5653-B78F5B5804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398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20000"/>
              </a:lnSpc>
              <a:buNone/>
              <a:defRPr sz="1400" b="1">
                <a:solidFill>
                  <a:schemeClr val="tx2"/>
                </a:solidFill>
              </a:defRPr>
            </a:lvl1pPr>
            <a:lvl2pPr marL="34194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3795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ítulo vertical y tex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ítulo 20">
            <a:extLst>
              <a:ext uri="{FF2B5EF4-FFF2-40B4-BE49-F238E27FC236}">
                <a16:creationId xmlns:a16="http://schemas.microsoft.com/office/drawing/2014/main" id="{41028634-D3BE-6210-9415-C74FA359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2875002"/>
            <a:ext cx="8023732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27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3" name="Marcador de texto 22">
            <a:extLst>
              <a:ext uri="{FF2B5EF4-FFF2-40B4-BE49-F238E27FC236}">
                <a16:creationId xmlns:a16="http://schemas.microsoft.com/office/drawing/2014/main" id="{FBBBD18E-F2D8-2049-D20E-F6DF56826A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884" y="1565939"/>
            <a:ext cx="3196116" cy="1329526"/>
          </a:xfrm>
          <a:prstGeom prst="rect">
            <a:avLst/>
          </a:prstGeom>
        </p:spPr>
        <p:txBody>
          <a:bodyPr wrap="square" lIns="0" tIns="0" rIns="0" bIns="0" numCol="1" spcCol="828000">
            <a:noAutofit/>
          </a:bodyPr>
          <a:lstStyle>
            <a:lvl1pPr marL="0" indent="0">
              <a:lnSpc>
                <a:spcPct val="110000"/>
              </a:lnSpc>
              <a:spcBef>
                <a:spcPts val="1500"/>
              </a:spcBef>
              <a:buClr>
                <a:schemeClr val="bg2"/>
              </a:buClr>
              <a:buFont typeface="+mj-lt"/>
              <a:buNone/>
              <a:tabLst/>
              <a:defRPr sz="2000" b="1">
                <a:solidFill>
                  <a:schemeClr val="tx2"/>
                </a:solidFill>
              </a:defRPr>
            </a:lvl1pPr>
            <a:lvl2pPr marL="11113" indent="0">
              <a:lnSpc>
                <a:spcPct val="110000"/>
              </a:lnSpc>
              <a:spcBef>
                <a:spcPts val="15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2pPr>
            <a:lvl3pPr marL="403225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3pPr>
            <a:lvl4pPr marL="7635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4pPr>
            <a:lvl5pPr marL="1157288" indent="0"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  <a:buFont typeface="+mj-lt"/>
              <a:buNone/>
              <a:tabLst/>
              <a:defRPr sz="14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AD7C6C81-17AD-960A-77FB-865660D634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86729" y="1707588"/>
            <a:ext cx="4483100" cy="914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>
                <a:solidFill>
                  <a:schemeClr val="tx2"/>
                </a:solidFill>
              </a:defRPr>
            </a:lvl1pPr>
            <a:lvl2pPr marL="341940" indent="0">
              <a:buNone/>
              <a:defRPr sz="1050" b="1">
                <a:solidFill>
                  <a:schemeClr val="tx2"/>
                </a:solidFill>
              </a:defRPr>
            </a:lvl2pPr>
            <a:lvl3pPr marL="683880" indent="0">
              <a:buNone/>
              <a:defRPr sz="1050" b="1">
                <a:solidFill>
                  <a:schemeClr val="tx2"/>
                </a:solidFill>
              </a:defRPr>
            </a:lvl3pPr>
            <a:lvl4pPr marL="1025820" indent="0">
              <a:buNone/>
              <a:defRPr sz="1050" b="1">
                <a:solidFill>
                  <a:schemeClr val="tx2"/>
                </a:solidFill>
              </a:defRPr>
            </a:lvl4pPr>
            <a:lvl5pPr marL="1367759" indent="0">
              <a:buNone/>
              <a:defRPr sz="105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5829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Marcador de número de diapositiva 1">
            <a:extLst>
              <a:ext uri="{FF2B5EF4-FFF2-40B4-BE49-F238E27FC236}">
                <a16:creationId xmlns:a16="http://schemas.microsoft.com/office/drawing/2014/main" id="{C460F6EB-7CD8-C6CB-247F-7486FF08D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11" name="Título 20">
            <a:extLst>
              <a:ext uri="{FF2B5EF4-FFF2-40B4-BE49-F238E27FC236}">
                <a16:creationId xmlns:a16="http://schemas.microsoft.com/office/drawing/2014/main" id="{1E14645D-32B5-1934-A6E3-37E1CB994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598211"/>
            <a:ext cx="72315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925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467FD227-6EC5-64F9-E0CC-D8FC648839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4517" y="2505932"/>
            <a:ext cx="10515600" cy="246221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80000"/>
              </a:lnSpc>
              <a:defRPr sz="100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/>
              <a:t>TEXTO GRAN TITULAR</a:t>
            </a:r>
            <a:endParaRPr lang="es-ES_tradnl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87596E7E-E3B5-E9B1-B2E5-204B2D01B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texto 13">
            <a:extLst>
              <a:ext uri="{FF2B5EF4-FFF2-40B4-BE49-F238E27FC236}">
                <a16:creationId xmlns:a16="http://schemas.microsoft.com/office/drawing/2014/main" id="{48F19DAF-34BC-FA58-88DF-DD1D12E5CE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398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1pPr>
            <a:lvl2pPr marL="34194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973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0DA6F302-8E4C-75AA-A4A4-C3FD4CF197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808163"/>
            <a:ext cx="12192000" cy="50498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B6F2EFDC-8B04-9B96-273C-36DD4547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15" y="2552837"/>
            <a:ext cx="5879333" cy="997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7" name="Marcador de texto 13">
            <a:extLst>
              <a:ext uri="{FF2B5EF4-FFF2-40B4-BE49-F238E27FC236}">
                <a16:creationId xmlns:a16="http://schemas.microsoft.com/office/drawing/2014/main" id="{925A5DDF-0C1D-2B81-2787-06435C6FC18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Marcador de texto 13">
            <a:extLst>
              <a:ext uri="{FF2B5EF4-FFF2-40B4-BE49-F238E27FC236}">
                <a16:creationId xmlns:a16="http://schemas.microsoft.com/office/drawing/2014/main" id="{D1F1604B-0AE6-16B1-D8DE-22DD505A53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3983" y="5922684"/>
            <a:ext cx="3849030" cy="5064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20000"/>
              </a:lnSpc>
              <a:buNone/>
              <a:defRPr sz="1400" b="1">
                <a:solidFill>
                  <a:schemeClr val="tx2"/>
                </a:solidFill>
              </a:defRPr>
            </a:lvl1pPr>
            <a:lvl2pPr marL="34194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 algn="r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0573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ítulo vertical y tex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B40F56F-371B-4408-274D-1F2E48D295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0714" y="2042761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16F238-9E5C-F302-0BE1-B8C763B73CF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714" y="1653252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9CE885DB-1E9A-6D2E-B222-6EB6A8E42A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86452" y="2042761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5433687A-84A5-3941-DDCD-57E75DB902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86451" y="1653252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9" name="Marcador de texto 12">
            <a:extLst>
              <a:ext uri="{FF2B5EF4-FFF2-40B4-BE49-F238E27FC236}">
                <a16:creationId xmlns:a16="http://schemas.microsoft.com/office/drawing/2014/main" id="{7960B2CC-EB55-B038-7B2C-622288A302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0714" y="3841999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F7B8B41E-4847-A0A6-036F-B7FB96425D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0714" y="3452490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1" name="Marcador de texto 12">
            <a:extLst>
              <a:ext uri="{FF2B5EF4-FFF2-40B4-BE49-F238E27FC236}">
                <a16:creationId xmlns:a16="http://schemas.microsoft.com/office/drawing/2014/main" id="{A2E6146A-1CA3-A85B-BE7C-CDB964C725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86452" y="3841999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1EB1156A-B011-E937-E3C5-0C587AFDC8A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86451" y="3452490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4" name="Marcador de texto 12">
            <a:extLst>
              <a:ext uri="{FF2B5EF4-FFF2-40B4-BE49-F238E27FC236}">
                <a16:creationId xmlns:a16="http://schemas.microsoft.com/office/drawing/2014/main" id="{C52042BE-7886-6068-B142-1A82ED8ECA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0714" y="5491448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718D8D25-402A-F183-0F3E-5956B78821F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0714" y="5101939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6" name="Marcador de texto 12">
            <a:extLst>
              <a:ext uri="{FF2B5EF4-FFF2-40B4-BE49-F238E27FC236}">
                <a16:creationId xmlns:a16="http://schemas.microsoft.com/office/drawing/2014/main" id="{86B4053B-4816-F02D-4634-E30558D6657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6452" y="5491448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:a16="http://schemas.microsoft.com/office/drawing/2014/main" id="{B453C574-B335-E632-93F6-F512DBBC3CE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86451" y="5101939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792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43EC68E3-BE45-EB99-3F0B-EDB3996AAD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6B40F56F-371B-4408-274D-1F2E48D295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0714" y="2042761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16F238-9E5C-F302-0BE1-B8C763B73CF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714" y="1653252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9CE885DB-1E9A-6D2E-B222-6EB6A8E42A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86452" y="2042761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5433687A-84A5-3941-DDCD-57E75DB902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86451" y="1653252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9" name="Marcador de texto 12">
            <a:extLst>
              <a:ext uri="{FF2B5EF4-FFF2-40B4-BE49-F238E27FC236}">
                <a16:creationId xmlns:a16="http://schemas.microsoft.com/office/drawing/2014/main" id="{7960B2CC-EB55-B038-7B2C-622288A302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0714" y="3841999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F7B8B41E-4847-A0A6-036F-B7FB96425D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0714" y="3452490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1" name="Marcador de texto 12">
            <a:extLst>
              <a:ext uri="{FF2B5EF4-FFF2-40B4-BE49-F238E27FC236}">
                <a16:creationId xmlns:a16="http://schemas.microsoft.com/office/drawing/2014/main" id="{A2E6146A-1CA3-A85B-BE7C-CDB964C725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86452" y="3841999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1EB1156A-B011-E937-E3C5-0C587AFDC8A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86451" y="3452490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4" name="Marcador de texto 12">
            <a:extLst>
              <a:ext uri="{FF2B5EF4-FFF2-40B4-BE49-F238E27FC236}">
                <a16:creationId xmlns:a16="http://schemas.microsoft.com/office/drawing/2014/main" id="{C52042BE-7886-6068-B142-1A82ED8ECA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0714" y="5491448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718D8D25-402A-F183-0F3E-5956B78821F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0714" y="5101939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  <p:sp>
        <p:nvSpPr>
          <p:cNvPr id="16" name="Marcador de texto 12">
            <a:extLst>
              <a:ext uri="{FF2B5EF4-FFF2-40B4-BE49-F238E27FC236}">
                <a16:creationId xmlns:a16="http://schemas.microsoft.com/office/drawing/2014/main" id="{86B4053B-4816-F02D-4634-E30558D6657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6452" y="5491448"/>
            <a:ext cx="32035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341940" indent="0">
              <a:buNone/>
              <a:defRPr sz="2000">
                <a:solidFill>
                  <a:schemeClr val="bg1"/>
                </a:solidFill>
              </a:defRPr>
            </a:lvl2pPr>
            <a:lvl3pPr marL="683880" indent="0">
              <a:buNone/>
              <a:defRPr sz="2000">
                <a:solidFill>
                  <a:schemeClr val="bg1"/>
                </a:solidFill>
              </a:defRPr>
            </a:lvl3pPr>
            <a:lvl4pPr marL="1025820" indent="0">
              <a:buNone/>
              <a:defRPr sz="2000">
                <a:solidFill>
                  <a:schemeClr val="bg1"/>
                </a:solidFill>
              </a:defRPr>
            </a:lvl4pPr>
            <a:lvl5pPr marL="1367759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Título de capítulo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:a16="http://schemas.microsoft.com/office/drawing/2014/main" id="{B453C574-B335-E632-93F6-F512DBBC3CE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86451" y="5101939"/>
            <a:ext cx="320357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341940" indent="0">
              <a:buNone/>
              <a:defRPr sz="2400" b="1">
                <a:solidFill>
                  <a:schemeClr val="bg1"/>
                </a:solidFill>
              </a:defRPr>
            </a:lvl2pPr>
            <a:lvl3pPr marL="683880" indent="0">
              <a:buNone/>
              <a:defRPr sz="2400" b="1">
                <a:solidFill>
                  <a:schemeClr val="bg1"/>
                </a:solidFill>
              </a:defRPr>
            </a:lvl3pPr>
            <a:lvl4pPr marL="1025820" indent="0">
              <a:buNone/>
              <a:defRPr sz="2400" b="1">
                <a:solidFill>
                  <a:schemeClr val="bg1"/>
                </a:solidFill>
              </a:defRPr>
            </a:lvl4pPr>
            <a:lvl5pPr marL="1367759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00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846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ítulo vertical y tex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3">
            <a:extLst>
              <a:ext uri="{FF2B5EF4-FFF2-40B4-BE49-F238E27FC236}">
                <a16:creationId xmlns:a16="http://schemas.microsoft.com/office/drawing/2014/main" id="{48CFED28-4130-1293-CF30-2E9750DDA9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933" y="6284502"/>
            <a:ext cx="3849030" cy="134139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lnSpc>
                <a:spcPct val="120000"/>
              </a:lnSpc>
              <a:buNone/>
              <a:defRPr sz="800" b="1">
                <a:solidFill>
                  <a:schemeClr val="tx2"/>
                </a:solidFill>
              </a:defRPr>
            </a:lvl1pPr>
            <a:lvl2pPr marL="34194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2pPr>
            <a:lvl3pPr marL="68388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3pPr>
            <a:lvl4pPr marL="1025820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4pPr>
            <a:lvl5pPr marL="1367759" indent="0">
              <a:lnSpc>
                <a:spcPct val="120000"/>
              </a:lnSpc>
              <a:buNone/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1" name="Título 20">
            <a:extLst>
              <a:ext uri="{FF2B5EF4-FFF2-40B4-BE49-F238E27FC236}">
                <a16:creationId xmlns:a16="http://schemas.microsoft.com/office/drawing/2014/main" id="{D5C9FCFE-A0C3-4D41-FC61-2BCE5907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598211"/>
            <a:ext cx="3186443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18B7D8FA-0158-DABA-4D55-23B2E5304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86451" y="1655415"/>
            <a:ext cx="7220281" cy="4267794"/>
          </a:xfrm>
          <a:prstGeom prst="rect">
            <a:avLst/>
          </a:prstGeom>
        </p:spPr>
        <p:txBody>
          <a:bodyPr wrap="square" lIns="0" tIns="0" rIns="0" bIns="0" numCol="2" spcCol="828000">
            <a:noAutofit/>
          </a:bodyPr>
          <a:lstStyle>
            <a:lvl1pPr marL="223838" indent="-223838">
              <a:lnSpc>
                <a:spcPts val="1660"/>
              </a:lnSpc>
              <a:spcBef>
                <a:spcPts val="600"/>
              </a:spcBef>
              <a:buClr>
                <a:schemeClr val="bg2"/>
              </a:buClr>
              <a:buFont typeface="+mj-lt"/>
              <a:buAutoNum type="arabicPeriod"/>
              <a:tabLst/>
              <a:defRPr sz="1400" b="1">
                <a:solidFill>
                  <a:schemeClr val="tx2"/>
                </a:solidFill>
              </a:defRPr>
            </a:lvl1pPr>
            <a:lvl2pPr marL="538163" indent="0">
              <a:lnSpc>
                <a:spcPts val="166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>
                <a:solidFill>
                  <a:schemeClr val="tx2"/>
                </a:solidFill>
              </a:defRPr>
            </a:lvl2pPr>
            <a:lvl3pPr marL="854075" indent="0">
              <a:lnSpc>
                <a:spcPts val="166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>
                <a:solidFill>
                  <a:schemeClr val="tx2"/>
                </a:solidFill>
              </a:defRPr>
            </a:lvl3pPr>
            <a:lvl4pPr marL="1157288" indent="0">
              <a:lnSpc>
                <a:spcPts val="166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>
                <a:solidFill>
                  <a:schemeClr val="tx2"/>
                </a:solidFill>
              </a:defRPr>
            </a:lvl4pPr>
            <a:lvl5pPr marL="1427163" indent="0">
              <a:lnSpc>
                <a:spcPts val="1660"/>
              </a:lnSpc>
              <a:spcBef>
                <a:spcPts val="600"/>
              </a:spcBef>
              <a:buClr>
                <a:schemeClr val="bg2"/>
              </a:buClr>
              <a:buFont typeface="+mj-lt"/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0198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vertical y tex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3">
            <a:extLst>
              <a:ext uri="{FF2B5EF4-FFF2-40B4-BE49-F238E27FC236}">
                <a16:creationId xmlns:a16="http://schemas.microsoft.com/office/drawing/2014/main" id="{C07AB41D-27F2-8C6F-B4F0-8FEB99BA2A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08999" y="3192886"/>
            <a:ext cx="3203575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341940" indent="0">
              <a:buNone/>
              <a:defRPr sz="1600">
                <a:solidFill>
                  <a:schemeClr val="bg1"/>
                </a:solidFill>
              </a:defRPr>
            </a:lvl2pPr>
            <a:lvl3pPr marL="683880" indent="0">
              <a:buNone/>
              <a:defRPr sz="1600">
                <a:solidFill>
                  <a:schemeClr val="bg1"/>
                </a:solidFill>
              </a:defRPr>
            </a:lvl3pPr>
            <a:lvl4pPr marL="1025820" indent="0">
              <a:buNone/>
              <a:defRPr sz="1600">
                <a:solidFill>
                  <a:schemeClr val="bg1"/>
                </a:solidFill>
              </a:defRPr>
            </a:lvl4pPr>
            <a:lvl5pPr marL="1367759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C692080E-8242-E68C-F9BD-4F938F3DBEE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8017" y="6157302"/>
            <a:ext cx="2063323" cy="24622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buNone/>
              <a:defRPr sz="1600">
                <a:solidFill>
                  <a:schemeClr val="bg1"/>
                </a:solidFill>
              </a:defRPr>
            </a:lvl2pPr>
            <a:lvl3pPr marL="683880" indent="0">
              <a:buNone/>
              <a:defRPr sz="1600">
                <a:solidFill>
                  <a:schemeClr val="bg1"/>
                </a:solidFill>
              </a:defRPr>
            </a:lvl3pPr>
            <a:lvl4pPr marL="1025820" indent="0">
              <a:buNone/>
              <a:defRPr sz="1600">
                <a:solidFill>
                  <a:schemeClr val="bg1"/>
                </a:solidFill>
              </a:defRPr>
            </a:lvl4pPr>
            <a:lvl5pPr marL="1367759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4E18CADF-3D76-DAF9-DAEB-E11295C91D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528477" y="6157302"/>
            <a:ext cx="2063323" cy="24622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1">
                <a:solidFill>
                  <a:schemeClr val="bg1"/>
                </a:solidFill>
              </a:defRPr>
            </a:lvl1pPr>
            <a:lvl2pPr marL="341940" indent="0">
              <a:buNone/>
              <a:defRPr sz="1600">
                <a:solidFill>
                  <a:schemeClr val="bg1"/>
                </a:solidFill>
              </a:defRPr>
            </a:lvl2pPr>
            <a:lvl3pPr marL="683880" indent="0">
              <a:buNone/>
              <a:defRPr sz="1600">
                <a:solidFill>
                  <a:schemeClr val="bg1"/>
                </a:solidFill>
              </a:defRPr>
            </a:lvl3pPr>
            <a:lvl4pPr marL="1025820" indent="0">
              <a:buNone/>
              <a:defRPr sz="1600">
                <a:solidFill>
                  <a:schemeClr val="bg1"/>
                </a:solidFill>
              </a:defRPr>
            </a:lvl4pPr>
            <a:lvl5pPr marL="1367759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8094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3.xml"/><Relationship Id="rId21" Type="http://schemas.openxmlformats.org/officeDocument/2006/relationships/slideLayout" Target="../slideLayouts/slideLayout31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19" Type="http://schemas.openxmlformats.org/officeDocument/2006/relationships/slideLayout" Target="../slideLayouts/slideLayout29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1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68" r:id="rId4"/>
    <p:sldLayoutId id="2147483661" r:id="rId5"/>
    <p:sldLayoutId id="2147483692" r:id="rId6"/>
    <p:sldLayoutId id="2147483691" r:id="rId7"/>
    <p:sldLayoutId id="2147483693" r:id="rId8"/>
    <p:sldLayoutId id="2147483663" r:id="rId9"/>
    <p:sldLayoutId id="2147483713" r:id="rId10"/>
  </p:sldLayoutIdLst>
  <p:hf hdr="0" ftr="0" dt="0"/>
  <p:txStyles>
    <p:titleStyle>
      <a:lvl1pPr algn="l" defTabSz="683880" rtl="0" eaLnBrk="1" latinLnBrk="0" hangingPunct="1">
        <a:lnSpc>
          <a:spcPct val="90000"/>
        </a:lnSpc>
        <a:spcBef>
          <a:spcPct val="0"/>
        </a:spcBef>
        <a:buNone/>
        <a:defRPr sz="3291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1pPr>
    </p:titleStyle>
    <p:bodyStyle>
      <a:lvl1pPr marL="170970" indent="-170970" algn="l" defTabSz="68388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4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1pPr>
      <a:lvl2pPr marL="512910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2pPr>
      <a:lvl3pPr marL="854850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3pPr>
      <a:lvl4pPr marL="1196790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4pPr>
      <a:lvl5pPr marL="153872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5pPr>
      <a:lvl6pPr marL="188066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6pPr>
      <a:lvl7pPr marL="222260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7pPr>
      <a:lvl8pPr marL="256454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8pPr>
      <a:lvl9pPr marL="290648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1pPr>
      <a:lvl2pPr marL="34194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2pPr>
      <a:lvl3pPr marL="68388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3pPr>
      <a:lvl4pPr marL="102582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4pPr>
      <a:lvl5pPr marL="136776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5pPr>
      <a:lvl6pPr marL="170969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6pPr>
      <a:lvl7pPr marL="205163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7pPr>
      <a:lvl8pPr marL="239357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8pPr>
      <a:lvl9pPr marL="273551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C35EA4"/>
          </p15:clr>
        </p15:guide>
        <p15:guide id="2" orient="horz" pos="2160" userDrawn="1">
          <p15:clr>
            <a:srgbClr val="C35EA4"/>
          </p15:clr>
        </p15:guide>
        <p15:guide id="4" pos="7378" userDrawn="1">
          <p15:clr>
            <a:srgbClr val="F26B43"/>
          </p15:clr>
        </p15:guide>
        <p15:guide id="6" pos="2819" userDrawn="1">
          <p15:clr>
            <a:srgbClr val="5ACBF0"/>
          </p15:clr>
        </p15:guide>
        <p15:guide id="8" pos="3591" userDrawn="1">
          <p15:clr>
            <a:srgbClr val="9FCC3B"/>
          </p15:clr>
        </p15:guide>
        <p15:guide id="9" pos="4089" userDrawn="1">
          <p15:clr>
            <a:srgbClr val="9FCC3B"/>
          </p15:clr>
        </p15:guide>
        <p15:guide id="10" pos="4861" userDrawn="1">
          <p15:clr>
            <a:srgbClr val="5ACBF0"/>
          </p15:clr>
        </p15:guide>
        <p15:guide id="15" orient="horz" pos="300" userDrawn="1">
          <p15:clr>
            <a:srgbClr val="F26B43"/>
          </p15:clr>
        </p15:guide>
        <p15:guide id="17" orient="horz" pos="4020" userDrawn="1">
          <p15:clr>
            <a:srgbClr val="F26B43"/>
          </p15:clr>
        </p15:guide>
        <p15:guide id="18" pos="302" userDrawn="1">
          <p15:clr>
            <a:srgbClr val="F26B43"/>
          </p15:clr>
        </p15:guide>
        <p15:guide id="21" pos="2320" userDrawn="1">
          <p15:clr>
            <a:srgbClr val="5ACBF0"/>
          </p15:clr>
        </p15:guide>
        <p15:guide id="22" pos="5360" userDrawn="1">
          <p15:clr>
            <a:srgbClr val="5ACBF0"/>
          </p15:clr>
        </p15:guide>
        <p15:guide id="23" pos="2570" userDrawn="1">
          <p15:clr>
            <a:srgbClr val="C35EA4"/>
          </p15:clr>
        </p15:guide>
        <p15:guide id="24" pos="5110" userDrawn="1">
          <p15:clr>
            <a:srgbClr val="C35EA4"/>
          </p15:clr>
        </p15:guide>
        <p15:guide id="25" orient="horz" pos="2863" userDrawn="1">
          <p15:clr>
            <a:srgbClr val="C35EA4"/>
          </p15:clr>
        </p15:guide>
        <p15:guide id="26" orient="horz" pos="1434" userDrawn="1">
          <p15:clr>
            <a:srgbClr val="C35EA4"/>
          </p15:clr>
        </p15:guide>
        <p15:guide id="27" orient="horz" pos="1139" userDrawn="1">
          <p15:clr>
            <a:srgbClr val="00000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005F6A4-F8D5-5CAD-09A4-A0A68ACD1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577" y="6165320"/>
            <a:ext cx="51399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8A4874-EB40-4F4E-A810-C8A51532234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12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4" r:id="rId2"/>
    <p:sldLayoutId id="2147483685" r:id="rId3"/>
    <p:sldLayoutId id="2147483687" r:id="rId4"/>
    <p:sldLayoutId id="2147483686" r:id="rId5"/>
    <p:sldLayoutId id="2147483688" r:id="rId6"/>
    <p:sldLayoutId id="2147483696" r:id="rId7"/>
    <p:sldLayoutId id="2147483698" r:id="rId8"/>
    <p:sldLayoutId id="2147483697" r:id="rId9"/>
    <p:sldLayoutId id="2147483699" r:id="rId10"/>
    <p:sldLayoutId id="2147483700" r:id="rId11"/>
    <p:sldLayoutId id="2147483701" r:id="rId12"/>
    <p:sldLayoutId id="2147483702" r:id="rId13"/>
    <p:sldLayoutId id="2147483704" r:id="rId14"/>
    <p:sldLayoutId id="2147483703" r:id="rId15"/>
    <p:sldLayoutId id="2147483705" r:id="rId16"/>
    <p:sldLayoutId id="2147483706" r:id="rId17"/>
    <p:sldLayoutId id="2147483707" r:id="rId18"/>
    <p:sldLayoutId id="2147483708" r:id="rId19"/>
    <p:sldLayoutId id="2147483709" r:id="rId20"/>
    <p:sldLayoutId id="2147483712" r:id="rId21"/>
    <p:sldLayoutId id="2147483710" r:id="rId22"/>
  </p:sldLayoutIdLst>
  <p:hf hdr="0" ftr="0" dt="0"/>
  <p:txStyles>
    <p:titleStyle>
      <a:lvl1pPr algn="l" defTabSz="683880" rtl="0" eaLnBrk="1" latinLnBrk="0" hangingPunct="1">
        <a:lnSpc>
          <a:spcPct val="90000"/>
        </a:lnSpc>
        <a:spcBef>
          <a:spcPct val="0"/>
        </a:spcBef>
        <a:buNone/>
        <a:defRPr sz="3291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1pPr>
    </p:titleStyle>
    <p:bodyStyle>
      <a:lvl1pPr marL="170970" indent="-170970" algn="l" defTabSz="68388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4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1pPr>
      <a:lvl2pPr marL="512910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2pPr>
      <a:lvl3pPr marL="854850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3pPr>
      <a:lvl4pPr marL="1196790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4pPr>
      <a:lvl5pPr marL="153872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b="0" i="0" kern="1200">
          <a:solidFill>
            <a:schemeClr val="tx1"/>
          </a:solidFill>
          <a:latin typeface="Arial" panose="020B0604020202020204" pitchFamily="34" charset="0"/>
          <a:ea typeface="Arimo" panose="020B0604020202020204" pitchFamily="34" charset="0"/>
          <a:cs typeface="Arial" panose="020B0604020202020204" pitchFamily="34" charset="0"/>
        </a:defRPr>
      </a:lvl5pPr>
      <a:lvl6pPr marL="188066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6pPr>
      <a:lvl7pPr marL="222260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7pPr>
      <a:lvl8pPr marL="256454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8pPr>
      <a:lvl9pPr marL="2906489" indent="-170970" algn="l" defTabSz="683880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1pPr>
      <a:lvl2pPr marL="34194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2pPr>
      <a:lvl3pPr marL="68388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3pPr>
      <a:lvl4pPr marL="102582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4pPr>
      <a:lvl5pPr marL="1367760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5pPr>
      <a:lvl6pPr marL="170969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6pPr>
      <a:lvl7pPr marL="205163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7pPr>
      <a:lvl8pPr marL="239357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8pPr>
      <a:lvl9pPr marL="2735519" algn="l" defTabSz="683880" rtl="0" eaLnBrk="1" latinLnBrk="0" hangingPunct="1">
        <a:defRPr sz="13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C35EA4"/>
          </p15:clr>
        </p15:guide>
        <p15:guide id="2" orient="horz" pos="2160">
          <p15:clr>
            <a:srgbClr val="C35EA4"/>
          </p15:clr>
        </p15:guide>
        <p15:guide id="4" pos="7378">
          <p15:clr>
            <a:srgbClr val="F26B43"/>
          </p15:clr>
        </p15:guide>
        <p15:guide id="6" pos="2819">
          <p15:clr>
            <a:srgbClr val="5ACBF0"/>
          </p15:clr>
        </p15:guide>
        <p15:guide id="8" pos="3591">
          <p15:clr>
            <a:srgbClr val="9FCC3B"/>
          </p15:clr>
        </p15:guide>
        <p15:guide id="9" pos="4089">
          <p15:clr>
            <a:srgbClr val="9FCC3B"/>
          </p15:clr>
        </p15:guide>
        <p15:guide id="10" pos="4861">
          <p15:clr>
            <a:srgbClr val="5ACBF0"/>
          </p15:clr>
        </p15:guide>
        <p15:guide id="15" orient="horz" pos="300">
          <p15:clr>
            <a:srgbClr val="F26B43"/>
          </p15:clr>
        </p15:guide>
        <p15:guide id="17" orient="horz" pos="4020">
          <p15:clr>
            <a:srgbClr val="F26B43"/>
          </p15:clr>
        </p15:guide>
        <p15:guide id="18" pos="302">
          <p15:clr>
            <a:srgbClr val="F26B43"/>
          </p15:clr>
        </p15:guide>
        <p15:guide id="21" pos="2320">
          <p15:clr>
            <a:srgbClr val="5ACBF0"/>
          </p15:clr>
        </p15:guide>
        <p15:guide id="22" pos="5360">
          <p15:clr>
            <a:srgbClr val="5ACBF0"/>
          </p15:clr>
        </p15:guide>
        <p15:guide id="23" pos="2570">
          <p15:clr>
            <a:srgbClr val="C35EA4"/>
          </p15:clr>
        </p15:guide>
        <p15:guide id="24" pos="5110">
          <p15:clr>
            <a:srgbClr val="C35EA4"/>
          </p15:clr>
        </p15:guide>
        <p15:guide id="25" orient="horz" pos="2863">
          <p15:clr>
            <a:srgbClr val="C35EA4"/>
          </p15:clr>
        </p15:guide>
        <p15:guide id="26" orient="horz" pos="1434">
          <p15:clr>
            <a:srgbClr val="C35EA4"/>
          </p15:clr>
        </p15:guide>
        <p15:guide id="27" orient="horz" pos="1139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8E0AB-A1D3-62A0-7924-D2850E1D8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89" y="1023726"/>
            <a:ext cx="11967193" cy="1872179"/>
          </a:xfrm>
        </p:spPr>
        <p:txBody>
          <a:bodyPr/>
          <a:lstStyle/>
          <a:p>
            <a:pPr algn="ctr" fontAlgn="base">
              <a:lnSpc>
                <a:spcPct val="150000"/>
              </a:lnSpc>
            </a:pPr>
            <a:r>
              <a:rPr lang="es-ES" sz="2800" b="1" i="0" dirty="0">
                <a:solidFill>
                  <a:srgbClr val="FFFFFF"/>
                </a:solidFill>
                <a:effectLst/>
                <a:latin typeface="Arimo" panose="020B0604020202020204"/>
              </a:rPr>
              <a:t>II Congreso Internacional. </a:t>
            </a:r>
            <a:br>
              <a:rPr lang="es-ES" sz="2800" b="1" i="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2800" b="1" i="0" dirty="0">
                <a:solidFill>
                  <a:srgbClr val="FFFFFF"/>
                </a:solidFill>
                <a:effectLst/>
                <a:latin typeface="Arimo" panose="020B0604020202020204"/>
              </a:rPr>
              <a:t>El acompañamiento en el mundo sanitario: el impacto sanador de las relaciones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7B9A4C-E3EA-859D-1D0D-9D50B4312A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_tradnl" dirty="0"/>
              <a:t>6 y 7 de Febrero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DD3E373-6669-286C-5216-12C3DD45D02D}"/>
              </a:ext>
            </a:extLst>
          </p:cNvPr>
          <p:cNvSpPr txBox="1"/>
          <p:nvPr/>
        </p:nvSpPr>
        <p:spPr>
          <a:xfrm>
            <a:off x="10946885" y="448393"/>
            <a:ext cx="765125" cy="3849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UFV.ES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D63CDEA-64C5-E1EC-A19E-664B84675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57" y="479002"/>
            <a:ext cx="1684804" cy="48137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8BBD855-DD17-A7B5-B5F0-A2F28B6DD0D7}"/>
              </a:ext>
            </a:extLst>
          </p:cNvPr>
          <p:cNvSpPr txBox="1">
            <a:spLocks/>
          </p:cNvSpPr>
          <p:nvPr/>
        </p:nvSpPr>
        <p:spPr>
          <a:xfrm>
            <a:off x="112403" y="3004920"/>
            <a:ext cx="11967193" cy="49673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 defTabSz="68388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10000" b="0" i="0" kern="1200">
                <a:solidFill>
                  <a:schemeClr val="accent1"/>
                </a:solidFill>
                <a:latin typeface="Times New Roman" panose="02020603050405020304" pitchFamily="18" charset="0"/>
                <a:ea typeface="Arimo" panose="020B0604020202020204" pitchFamily="34" charset="0"/>
                <a:cs typeface="Times New Roman" panose="02020603050405020304" pitchFamily="18" charset="0"/>
              </a:defRPr>
            </a:lvl1pPr>
          </a:lstStyle>
          <a:p>
            <a:pPr algn="ctr" fontAlgn="base">
              <a:lnSpc>
                <a:spcPct val="150000"/>
              </a:lnSpc>
            </a:pPr>
            <a:r>
              <a:rPr lang="es-ES" sz="2400" b="1" dirty="0">
                <a:solidFill>
                  <a:srgbClr val="FFFFFF"/>
                </a:solidFill>
                <a:latin typeface="Arimo" panose="020B0604020202020204"/>
              </a:rPr>
              <a:t>Título de la comunicación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DD05566-6923-0846-BC66-EC96D2DCC6D2}"/>
              </a:ext>
            </a:extLst>
          </p:cNvPr>
          <p:cNvSpPr txBox="1">
            <a:spLocks/>
          </p:cNvSpPr>
          <p:nvPr/>
        </p:nvSpPr>
        <p:spPr>
          <a:xfrm>
            <a:off x="466028" y="4973380"/>
            <a:ext cx="11170114" cy="413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68388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10000" b="0" i="0" kern="1200">
                <a:solidFill>
                  <a:schemeClr val="accent1"/>
                </a:solidFill>
                <a:latin typeface="Times New Roman" panose="02020603050405020304" pitchFamily="18" charset="0"/>
                <a:ea typeface="Arimo" panose="020B0604020202020204" pitchFamily="34" charset="0"/>
                <a:cs typeface="Times New Roman" panose="02020603050405020304" pitchFamily="18" charset="0"/>
              </a:defRPr>
            </a:lvl1pPr>
          </a:lstStyle>
          <a:p>
            <a:pPr fontAlgn="base">
              <a:lnSpc>
                <a:spcPct val="150000"/>
              </a:lnSpc>
            </a:pPr>
            <a:r>
              <a:rPr lang="es-ES" sz="2000" dirty="0">
                <a:solidFill>
                  <a:srgbClr val="FFFFFF"/>
                </a:solidFill>
                <a:latin typeface="Arimo" panose="020B0604020202020204"/>
              </a:rPr>
              <a:t>Autores (nombre y apellido) e Institución</a:t>
            </a:r>
          </a:p>
        </p:txBody>
      </p:sp>
    </p:spTree>
    <p:extLst>
      <p:ext uri="{BB962C8B-B14F-4D97-AF65-F5344CB8AC3E}">
        <p14:creationId xmlns:p14="http://schemas.microsoft.com/office/powerpoint/2010/main" val="225605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5E5DB58A-E0BE-88CF-8BB1-4484BCCE09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04538A-A967-C3DA-055E-059EBC64A8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_tradnl"/>
              <a:t>Título de capítulo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27B224-CDDA-05AC-F608-994CE0C1BF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_tradnl"/>
              <a:t>01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76D252-539A-3555-73F8-643D7C1172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86452" y="2042761"/>
            <a:ext cx="3203574" cy="276999"/>
          </a:xfrm>
        </p:spPr>
        <p:txBody>
          <a:bodyPr/>
          <a:lstStyle/>
          <a:p>
            <a:r>
              <a:rPr lang="es-ES_tradnl"/>
              <a:t>Título de capítulo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34B6CF0-DA8E-17ED-9204-AD667B6D1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_tradnl"/>
              <a:t>01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421D746A-A8CF-59BC-FD5F-BBE35A70EA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0714" y="3841999"/>
            <a:ext cx="3203574" cy="276999"/>
          </a:xfrm>
        </p:spPr>
        <p:txBody>
          <a:bodyPr/>
          <a:lstStyle/>
          <a:p>
            <a:r>
              <a:rPr lang="es-ES_tradnl"/>
              <a:t>Título de capítulo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B281F76C-C9F2-E0DE-28C3-ECAED5221A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S_tradnl"/>
              <a:t>01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05B3D9F0-510C-B7D6-E00D-838A698137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486452" y="3841999"/>
            <a:ext cx="3203574" cy="276999"/>
          </a:xfrm>
        </p:spPr>
        <p:txBody>
          <a:bodyPr/>
          <a:lstStyle/>
          <a:p>
            <a:r>
              <a:rPr lang="es-ES_tradnl"/>
              <a:t>Título de capítulo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E970C151-174B-3F6C-CE95-D39D9F79D37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ES_tradnl"/>
              <a:t>01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508F573A-5A21-D8BE-C5DA-7D1DB3C433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90714" y="5491448"/>
            <a:ext cx="3203574" cy="276999"/>
          </a:xfrm>
        </p:spPr>
        <p:txBody>
          <a:bodyPr/>
          <a:lstStyle/>
          <a:p>
            <a:r>
              <a:rPr lang="es-ES_tradnl"/>
              <a:t>Título de capítulo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64BBD414-79B2-B547-094A-4D3D44A6B3F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ES_tradnl"/>
              <a:t>01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A20B7DB6-035A-6C3C-0F50-F7AB1C56B41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486452" y="5491448"/>
            <a:ext cx="3203574" cy="276999"/>
          </a:xfrm>
        </p:spPr>
        <p:txBody>
          <a:bodyPr/>
          <a:lstStyle/>
          <a:p>
            <a:r>
              <a:rPr lang="es-ES_tradnl"/>
              <a:t>Título de capítulo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0C67CB61-071A-76CD-2C47-5C038E1FD3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s-ES_tradnl"/>
              <a:t>01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35E9FC88-6616-8384-AA10-C76E513B5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57" y="479002"/>
            <a:ext cx="1006181" cy="28748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BD3FC27-C126-0814-EF30-081DF32CA76A}"/>
              </a:ext>
            </a:extLst>
          </p:cNvPr>
          <p:cNvSpPr txBox="1"/>
          <p:nvPr/>
        </p:nvSpPr>
        <p:spPr>
          <a:xfrm rot="16200000">
            <a:off x="7610335" y="1856554"/>
            <a:ext cx="7010397" cy="22109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s-ES" sz="14000" dirty="0">
                <a:solidFill>
                  <a:schemeClr val="bg2"/>
                </a:solidFill>
                <a:latin typeface="Times New Roman" panose="02020603050405020304" pitchFamily="18" charset="0"/>
                <a:ea typeface="Arimo" panose="020B0604020202020204" pitchFamily="34" charset="0"/>
                <a:cs typeface="Times New Roman" panose="02020603050405020304" pitchFamily="18" charset="0"/>
              </a:rPr>
              <a:t>ÍNDICE</a:t>
            </a:r>
          </a:p>
        </p:txBody>
      </p:sp>
    </p:spTree>
    <p:extLst>
      <p:ext uri="{BB962C8B-B14F-4D97-AF65-F5344CB8AC3E}">
        <p14:creationId xmlns:p14="http://schemas.microsoft.com/office/powerpoint/2010/main" val="315608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685B177C-C889-767F-1CEE-6D45E6A524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4DE9E12-63AF-4358-0A0A-76CC72CEF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605585"/>
            <a:ext cx="3186443" cy="276999"/>
          </a:xfrm>
        </p:spPr>
        <p:txBody>
          <a:bodyPr/>
          <a:lstStyle/>
          <a:p>
            <a:r>
              <a:rPr lang="es-ES_tradnl"/>
              <a:t>Título de diapositiva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F9F40B-45D4-35B0-5762-D9A9C4DE2D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9734" y="3264395"/>
            <a:ext cx="11242841" cy="281314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s-ES_tradnl"/>
              <a:t>LOREM IPSUM DOLOR</a:t>
            </a:r>
          </a:p>
          <a:p>
            <a:pPr lvl="1"/>
            <a:r>
              <a:rPr lang="es-ES_tradnl"/>
              <a:t>Lorem ipsum dolor sit amet, consectetuer adipiscing elit, sed diam nonummy nibh euismod tincidunt ut laoreet dolore magna aliquam erat volutpat sapien nisl, leo non feliz lacus volutpat.</a:t>
            </a:r>
          </a:p>
          <a:p>
            <a:pPr lvl="1"/>
            <a:r>
              <a:rPr lang="es-ES_tradnl"/>
              <a:t>Nulla non ipsum consequat, fringilla ante sit amet, bibendum lacus. Ut laoreet, risus at imperdiet malesuada, eros nunc elementum quam, nec semper orci enim a nulla. Ut consectetur leo non felis pulvinar pretium. Etiam at sapien nisl. Morbi congue mattis placerat. Nunc vitae convallis neque. In luctus est et justo.</a:t>
            </a:r>
          </a:p>
          <a:p>
            <a:pPr lvl="1"/>
            <a:endParaRPr lang="es-ES_tradnl"/>
          </a:p>
          <a:p>
            <a:pPr>
              <a:spcBef>
                <a:spcPts val="1200"/>
              </a:spcBef>
            </a:pPr>
            <a:r>
              <a:rPr lang="es-ES_tradnl"/>
              <a:t>LOREM IPSUM DOLOR</a:t>
            </a:r>
          </a:p>
          <a:p>
            <a:pPr lvl="1"/>
            <a:r>
              <a:rPr lang="es-ES_tradnl"/>
              <a:t>Lorem ipsum dolor sit amet, consectetuer adipiscing elit, sed diam nonummy nibh euismod tincidunt ut laoreet dolore magna aliquam erat volutpat sapien nisl, leo non feliz lacus volutpat.</a:t>
            </a:r>
          </a:p>
          <a:p>
            <a:pPr lvl="1"/>
            <a:r>
              <a:rPr lang="es-ES_tradnl"/>
              <a:t>Nulla non ipsum consequat, fringilla ante sit amet, bibendum lacus. Ut laoreet, risus at imperdiet malesuada, eros nunc elementum quam, nec semper orci enim a nulla. Ut consectetur leo non felis pulvinar pretium. Etiam at sapien nisl. Morbi congue mattis placerat. Nunc vitae convallis neque. In luctus est et justo.</a:t>
            </a:r>
          </a:p>
          <a:p>
            <a:pPr lvl="1"/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879108-F7ED-7345-8E76-8A8BD0F3C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A4874-EB40-4F4E-A810-C8A51532234E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A055ABF-66A4-BB41-80DD-156493232328}"/>
              </a:ext>
            </a:extLst>
          </p:cNvPr>
          <p:cNvSpPr txBox="1"/>
          <p:nvPr/>
        </p:nvSpPr>
        <p:spPr>
          <a:xfrm>
            <a:off x="11228294" y="479451"/>
            <a:ext cx="488110" cy="85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s-ES" sz="800" b="1" dirty="0">
                <a:solidFill>
                  <a:schemeClr val="tx2"/>
                </a:solidFill>
                <a:latin typeface="Arial" panose="020B0604020202020204" pitchFamily="34" charset="0"/>
              </a:rPr>
              <a:t>UFV.ES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27B4BE7-622B-2421-47CB-7A295AF8F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57" y="476251"/>
            <a:ext cx="1015810" cy="2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6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E16A929-C0FB-EAE0-FAAF-564DCA1803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9CBCC354-BE89-9E18-6B0E-D5B42896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68" y="1616874"/>
            <a:ext cx="5204156" cy="2215991"/>
          </a:xfrm>
        </p:spPr>
        <p:txBody>
          <a:bodyPr/>
          <a:lstStyle/>
          <a:p>
            <a:r>
              <a:rPr lang="es-ES" sz="3600" b="1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“La educación es el arma más poderosa que puedes usar para cambiar el mundo”.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BE09BD-62CE-36FB-4B2D-E3A3FDA104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</a:pP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mauris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non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commodo.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itsier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ante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vivera de libero,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eros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allo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leo id vehicula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iutgnhs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Sed vitae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ameti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bg2"/>
              </a:buClr>
            </a:pP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pulvinar odio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ornare ultrices vitae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commodo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In commodo id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victum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Ut vitae urna urna.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pulvinar. Nunc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in tortor a,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Quisque ultrices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santum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0F0B6D-A540-2CC5-4E49-1DE8D98A9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A4874-EB40-4F4E-A810-C8A51532234E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64B4385-66DB-4D53-E57B-A6A1C1A032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267" y="4359763"/>
            <a:ext cx="5215445" cy="507831"/>
          </a:xfrm>
        </p:spPr>
        <p:txBody>
          <a:bodyPr/>
          <a:lstStyle/>
          <a:p>
            <a:r>
              <a:rPr lang="es-ES_tradnl"/>
              <a:t>Nelson Mandela</a:t>
            </a:r>
          </a:p>
          <a:p>
            <a:pPr lvl="1"/>
            <a:r>
              <a:rPr lang="es-ES_tradnl"/>
              <a:t>PERSONAJE HISTÓRICO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28A482-E33F-E159-5D7D-9F1C52A866C8}"/>
              </a:ext>
            </a:extLst>
          </p:cNvPr>
          <p:cNvSpPr txBox="1"/>
          <p:nvPr/>
        </p:nvSpPr>
        <p:spPr>
          <a:xfrm>
            <a:off x="11228294" y="479451"/>
            <a:ext cx="488110" cy="85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s-ES" sz="800" b="1" dirty="0">
                <a:solidFill>
                  <a:schemeClr val="tx2"/>
                </a:solidFill>
                <a:latin typeface="Arial" panose="020B0604020202020204" pitchFamily="34" charset="0"/>
              </a:rPr>
              <a:t>UFV.ES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B7B4394-2FE5-AFCE-CE75-BB81E891D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57" y="476251"/>
            <a:ext cx="1015810" cy="2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8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EEE420-6523-3EF0-4958-E98A7B6FB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E16899-61C6-ED04-0D81-5ECC0138FA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9734" y="1638795"/>
            <a:ext cx="11242841" cy="2235048"/>
          </a:xfrm>
        </p:spPr>
        <p:txBody>
          <a:bodyPr/>
          <a:lstStyle/>
          <a:p>
            <a:r>
              <a:rPr lang="es-ES_tradnl"/>
              <a:t>TÍTULO DE BLOQUE</a:t>
            </a:r>
          </a:p>
          <a:p>
            <a:pPr lvl="1"/>
            <a:r>
              <a:rPr lang="es-ES_tradnl"/>
              <a:t>Lorem ipsum dolor sit amet, consectetuer adipiscing elit, sed diam nonummy nibh euismod tincidunt ut laoreet dolore magna aliquam erat volutpat sapien nisl, leo non feliz lacus volutpat.</a:t>
            </a:r>
          </a:p>
          <a:p>
            <a:pPr lvl="1"/>
            <a:r>
              <a:rPr lang="es-ES_tradnl"/>
              <a:t>Nulla non ipsum consequat, fringilla ante sit amet, bibendum lacus. Ut laoreet, risus at imperdiet malesuada, eros nunc elementum quam, nec semper orci enim a nulla. Ut consectetur.</a:t>
            </a:r>
          </a:p>
          <a:p>
            <a:endParaRPr lang="es-ES_tradnl"/>
          </a:p>
          <a:p>
            <a:endParaRPr lang="es-ES_tradnl"/>
          </a:p>
          <a:p>
            <a:r>
              <a:rPr lang="es-ES_tradnl"/>
              <a:t>TÍTULO DE BLOQUE</a:t>
            </a:r>
          </a:p>
          <a:p>
            <a:pPr lvl="1"/>
            <a:r>
              <a:rPr lang="es-ES_tradnl"/>
              <a:t>Lorem ipsum dolor sit amet, consectetuer adipiscing elit, sed diam nonummy nibh euismod tincidunt ut laoreet dolore magna aliquam erat volutpat sapien nisl, leo non feliz lacus volutpat.</a:t>
            </a:r>
          </a:p>
          <a:p>
            <a:pPr lvl="1"/>
            <a:r>
              <a:rPr lang="es-ES_tradnl"/>
              <a:t>Nulla non ipsum consequat, fringilla ante sit amet, bibendum lacus. Ut laoreet, risus at imperdiet malesuada, eros nunc elementum quam, nec semper orci enim a nulla. Ut consectetur.</a:t>
            </a:r>
          </a:p>
          <a:p>
            <a:pPr lvl="1"/>
            <a:endParaRPr lang="es-ES_tradnl"/>
          </a:p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E40564-9DFF-0C27-5322-AD81820A4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A4874-EB40-4F4E-A810-C8A51532234E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4FA53CC-0F57-A73E-F2FD-3F0C4F5EDBA8}"/>
              </a:ext>
            </a:extLst>
          </p:cNvPr>
          <p:cNvSpPr txBox="1"/>
          <p:nvPr/>
        </p:nvSpPr>
        <p:spPr>
          <a:xfrm>
            <a:off x="11228294" y="479451"/>
            <a:ext cx="488110" cy="85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s-ES" sz="800" b="1" dirty="0">
                <a:solidFill>
                  <a:schemeClr val="tx2"/>
                </a:solidFill>
                <a:latin typeface="Arial" panose="020B0604020202020204" pitchFamily="34" charset="0"/>
              </a:rPr>
              <a:t>UFV.ES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99E9E39-A24A-7937-A9ED-B3E549CA4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57" y="476251"/>
            <a:ext cx="1015810" cy="290231"/>
          </a:xfrm>
          <a:prstGeom prst="rect">
            <a:avLst/>
          </a:prstGeom>
        </p:spPr>
      </p:pic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CFA98DF7-5E3C-B4FD-F824-18FFCF2149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57702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15EC3F06-0944-827A-2EC0-211E6AF66B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C13397E-BB8D-DA5B-1B5A-4F64A0EF9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A4874-EB40-4F4E-A810-C8A51532234E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84974C-4663-3CDE-72F7-AB0BDD9F44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884" y="1580687"/>
            <a:ext cx="3196116" cy="2795370"/>
          </a:xfrm>
        </p:spPr>
        <p:txBody>
          <a:bodyPr/>
          <a:lstStyle/>
          <a:p>
            <a:r>
              <a:rPr lang="es-ES_tradnl"/>
              <a:t>Título de diapositiva</a:t>
            </a:r>
          </a:p>
          <a:p>
            <a:pPr lvl="1"/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maurisvitaelo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non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commodo.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itsier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ante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vivera de libero,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eros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allo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leo.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21F5E8-9D25-97C5-77C8-A45452A15A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_tradnl"/>
              <a:t>TÍTULO DE GRÁFICO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67087796-ABFC-1B77-7E36-BDB5A238D1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0290715"/>
              </p:ext>
            </p:extLst>
          </p:nvPr>
        </p:nvGraphicFramePr>
        <p:xfrm>
          <a:off x="4475163" y="2001192"/>
          <a:ext cx="7241241" cy="4172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005F010B-82E8-B358-A1AB-6BFFE460EF7D}"/>
              </a:ext>
            </a:extLst>
          </p:cNvPr>
          <p:cNvGrpSpPr/>
          <p:nvPr/>
        </p:nvGrpSpPr>
        <p:grpSpPr>
          <a:xfrm>
            <a:off x="9087719" y="2353082"/>
            <a:ext cx="1192061" cy="873660"/>
            <a:chOff x="8929990" y="994650"/>
            <a:chExt cx="1192061" cy="873660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66B7EB7D-E2B9-99C7-257C-61DEB63E08A2}"/>
                </a:ext>
              </a:extLst>
            </p:cNvPr>
            <p:cNvSpPr txBox="1"/>
            <p:nvPr/>
          </p:nvSpPr>
          <p:spPr>
            <a:xfrm>
              <a:off x="8932714" y="994650"/>
              <a:ext cx="1189337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ES" sz="3600" dirty="0">
                  <a:solidFill>
                    <a:schemeClr val="accent2"/>
                  </a:solidFill>
                  <a:latin typeface="Arial" panose="020B0604020202020204" pitchFamily="34" charset="0"/>
                  <a:ea typeface="Arimo" panose="020B0604020202020204" pitchFamily="34" charset="0"/>
                  <a:cs typeface="Arial" panose="020B0604020202020204" pitchFamily="34" charset="0"/>
                </a:rPr>
                <a:t>00%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8830625-6789-29F8-2A9B-3DE995C062BF}"/>
                </a:ext>
              </a:extLst>
            </p:cNvPr>
            <p:cNvSpPr txBox="1"/>
            <p:nvPr/>
          </p:nvSpPr>
          <p:spPr>
            <a:xfrm>
              <a:off x="8929990" y="1591696"/>
              <a:ext cx="1192061" cy="27661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s-ES" sz="850" b="1" dirty="0">
                  <a:solidFill>
                    <a:schemeClr val="tx2"/>
                  </a:solidFill>
                  <a:latin typeface="Arial" panose="020B0604020202020204" pitchFamily="34" charset="0"/>
                  <a:ea typeface="Arimo" panose="020B0604020202020204" pitchFamily="34" charset="0"/>
                  <a:cs typeface="Arial" panose="020B0604020202020204" pitchFamily="34" charset="0"/>
                </a:rPr>
                <a:t>LOREM IPSUM DOLOR AMET, CONSECTE</a:t>
              </a:r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27432BF2-0333-4CEF-0421-F0D22D94A4F0}"/>
              </a:ext>
            </a:extLst>
          </p:cNvPr>
          <p:cNvSpPr txBox="1"/>
          <p:nvPr/>
        </p:nvSpPr>
        <p:spPr>
          <a:xfrm>
            <a:off x="11228294" y="479451"/>
            <a:ext cx="488110" cy="85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s-ES" sz="800" b="1" dirty="0">
                <a:solidFill>
                  <a:schemeClr val="tx2"/>
                </a:solidFill>
                <a:latin typeface="Arial" panose="020B0604020202020204" pitchFamily="34" charset="0"/>
              </a:rPr>
              <a:t>UFV.ES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0604E81-4413-DD8D-51E1-3CEDFD122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57" y="476251"/>
            <a:ext cx="1015810" cy="2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3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479A54B-EA1D-9088-E160-6A067B85F1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35ADB30-6F59-A10A-C688-CE606EB53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A4874-EB40-4F4E-A810-C8A51532234E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47D234-C033-A83D-376A-F1290D1D25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884" y="1580686"/>
            <a:ext cx="3196116" cy="2751827"/>
          </a:xfrm>
        </p:spPr>
        <p:txBody>
          <a:bodyPr/>
          <a:lstStyle/>
          <a:p>
            <a:r>
              <a:rPr lang="es-ES_tradnl"/>
              <a:t>Título de diapositiva</a:t>
            </a:r>
          </a:p>
          <a:p>
            <a:pPr lvl="1"/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maurisvitaelo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non nunc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commodo.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itsier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, ante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vivera de libero,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eros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allo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err="1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S" sz="1400" dirty="0">
                <a:solidFill>
                  <a:schemeClr val="tx2"/>
                </a:solidFill>
                <a:latin typeface="Arial" panose="020B0604020202020204" pitchFamily="34" charset="0"/>
                <a:ea typeface="Arimo" panose="020B0604020202020204" pitchFamily="34" charset="0"/>
                <a:cs typeface="Arial" panose="020B0604020202020204" pitchFamily="34" charset="0"/>
              </a:rPr>
              <a:t> leo.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16C9FA7-E9FE-8AAA-3850-DC3215F3B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82129"/>
              </p:ext>
            </p:extLst>
          </p:nvPr>
        </p:nvGraphicFramePr>
        <p:xfrm>
          <a:off x="4475162" y="1489195"/>
          <a:ext cx="7197473" cy="45152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8113">
                  <a:extLst>
                    <a:ext uri="{9D8B030D-6E8A-4147-A177-3AD203B41FA5}">
                      <a16:colId xmlns:a16="http://schemas.microsoft.com/office/drawing/2014/main" val="1884841355"/>
                    </a:ext>
                  </a:extLst>
                </a:gridCol>
                <a:gridCol w="1291872">
                  <a:extLst>
                    <a:ext uri="{9D8B030D-6E8A-4147-A177-3AD203B41FA5}">
                      <a16:colId xmlns:a16="http://schemas.microsoft.com/office/drawing/2014/main" val="1903195820"/>
                    </a:ext>
                  </a:extLst>
                </a:gridCol>
                <a:gridCol w="1291872">
                  <a:extLst>
                    <a:ext uri="{9D8B030D-6E8A-4147-A177-3AD203B41FA5}">
                      <a16:colId xmlns:a16="http://schemas.microsoft.com/office/drawing/2014/main" val="3522371581"/>
                    </a:ext>
                  </a:extLst>
                </a:gridCol>
                <a:gridCol w="1291872">
                  <a:extLst>
                    <a:ext uri="{9D8B030D-6E8A-4147-A177-3AD203B41FA5}">
                      <a16:colId xmlns:a16="http://schemas.microsoft.com/office/drawing/2014/main" val="2173154659"/>
                    </a:ext>
                  </a:extLst>
                </a:gridCol>
                <a:gridCol w="1291872">
                  <a:extLst>
                    <a:ext uri="{9D8B030D-6E8A-4147-A177-3AD203B41FA5}">
                      <a16:colId xmlns:a16="http://schemas.microsoft.com/office/drawing/2014/main" val="3415465463"/>
                    </a:ext>
                  </a:extLst>
                </a:gridCol>
                <a:gridCol w="1291872">
                  <a:extLst>
                    <a:ext uri="{9D8B030D-6E8A-4147-A177-3AD203B41FA5}">
                      <a16:colId xmlns:a16="http://schemas.microsoft.com/office/drawing/2014/main" val="3246353205"/>
                    </a:ext>
                  </a:extLst>
                </a:gridCol>
              </a:tblGrid>
              <a:tr h="692431">
                <a:tc>
                  <a:txBody>
                    <a:bodyPr/>
                    <a:lstStyle/>
                    <a:p>
                      <a:endParaRPr lang="es-ES" sz="1000" b="1" i="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ea typeface="Arimo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3440" marR="163440" marT="81720" marB="81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TÍTULO DEL APARTADO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TÍTULO DEL APARTADO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TÍTULO DEL APARTADO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TÍTULO DEL APARTADO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TÍTULO DEL APARTADO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228898"/>
                  </a:ext>
                </a:extLst>
              </a:tr>
              <a:tr h="764554">
                <a:tc>
                  <a:txBody>
                    <a:bodyPr/>
                    <a:lstStyle/>
                    <a:p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00%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49845"/>
                  </a:ext>
                </a:extLst>
              </a:tr>
              <a:tr h="764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65">
                        <a:alpha val="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65">
                        <a:alpha val="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65">
                        <a:alpha val="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00%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65">
                        <a:alpha val="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65">
                        <a:alpha val="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65">
                        <a:alpha val="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66144"/>
                  </a:ext>
                </a:extLst>
              </a:tr>
              <a:tr h="764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00%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4600"/>
                  </a:ext>
                </a:extLst>
              </a:tr>
              <a:tr h="764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00%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770106"/>
                  </a:ext>
                </a:extLst>
              </a:tr>
              <a:tr h="764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00%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Dolor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sit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consectetur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adipiscing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b="0" i="0" dirty="0" err="1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elit</a:t>
                      </a:r>
                      <a:r>
                        <a:rPr lang="es-ES" sz="1000" b="0" i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Arimo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163440" marR="163440" marT="81720" marB="81720" anchor="ctr">
                    <a:lnL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09485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04BA8B2F-B28E-BDAF-BC00-81B3FD98F682}"/>
              </a:ext>
            </a:extLst>
          </p:cNvPr>
          <p:cNvSpPr txBox="1"/>
          <p:nvPr/>
        </p:nvSpPr>
        <p:spPr>
          <a:xfrm>
            <a:off x="11228294" y="479451"/>
            <a:ext cx="488110" cy="85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s-ES" sz="800" b="1" dirty="0">
                <a:solidFill>
                  <a:schemeClr val="tx2"/>
                </a:solidFill>
                <a:latin typeface="Arial" panose="020B0604020202020204" pitchFamily="34" charset="0"/>
              </a:rPr>
              <a:t>UFV.ES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67138F8-76E0-69FB-EB25-7F6834A87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57" y="476251"/>
            <a:ext cx="1015810" cy="2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5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D7CCB22-5EE0-F805-65DD-E07E29C5FE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08999" y="3192887"/>
            <a:ext cx="3203575" cy="492443"/>
          </a:xfrm>
        </p:spPr>
        <p:txBody>
          <a:bodyPr/>
          <a:lstStyle/>
          <a:p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</a:rPr>
              <a:t>Título de </a:t>
            </a:r>
            <a:r>
              <a:rPr lang="es-ES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la presentación</a:t>
            </a:r>
            <a:endParaRPr lang="es-E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</a:rPr>
              <a:t>máximo 2 líneas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B06135-A8E6-6DBD-BF1F-8CA2B11E58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8017" y="5872352"/>
            <a:ext cx="2063323" cy="53117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  <a:t>91 351 03 03</a:t>
            </a:r>
          </a:p>
          <a:p>
            <a:pPr>
              <a:lnSpc>
                <a:spcPct val="150000"/>
              </a:lnSpc>
            </a:pPr>
            <a: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  <a:t>INFO@UFV.ES</a:t>
            </a:r>
            <a:b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  <a:t>UFV.ES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F3165D-4DB8-F3CD-7CC7-20D641A83F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528477" y="5872352"/>
            <a:ext cx="2063323" cy="53117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  <a:t>CTRA. POZUELO-MAJADAHONDA</a:t>
            </a:r>
          </a:p>
          <a:p>
            <a:pPr>
              <a:lnSpc>
                <a:spcPct val="150000"/>
              </a:lnSpc>
            </a:pPr>
            <a: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  <a:t>KM 1.800, 28223 POZUELO DE ALARCÓN</a:t>
            </a:r>
          </a:p>
          <a:p>
            <a:pPr>
              <a:lnSpc>
                <a:spcPct val="150000"/>
              </a:lnSpc>
            </a:pPr>
            <a:r>
              <a:rPr lang="es-ES" sz="800" b="1" dirty="0">
                <a:solidFill>
                  <a:schemeClr val="bg1"/>
                </a:solidFill>
                <a:latin typeface="Arial" panose="020B0604020202020204" pitchFamily="34" charset="0"/>
              </a:rPr>
              <a:t>MADRID. 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89853AA-3F63-F664-507A-CF0997CF0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016" y="3018893"/>
            <a:ext cx="2870753" cy="82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68306"/>
      </p:ext>
    </p:extLst>
  </p:cSld>
  <p:clrMapOvr>
    <a:masterClrMapping/>
  </p:clrMapOvr>
</p:sld>
</file>

<file path=ppt/theme/theme1.xml><?xml version="1.0" encoding="utf-8"?>
<a:theme xmlns:a="http://schemas.openxmlformats.org/drawingml/2006/main" name="4_ProdigiosoVolcan_temaOffice">
  <a:themeElements>
    <a:clrScheme name="UFV">
      <a:dk1>
        <a:srgbClr val="001A33"/>
      </a:dk1>
      <a:lt1>
        <a:srgbClr val="FFFFFF"/>
      </a:lt1>
      <a:dk2>
        <a:srgbClr val="003865"/>
      </a:dk2>
      <a:lt2>
        <a:srgbClr val="649EFF"/>
      </a:lt2>
      <a:accent1>
        <a:srgbClr val="FF5D74"/>
      </a:accent1>
      <a:accent2>
        <a:srgbClr val="C03656"/>
      </a:accent2>
      <a:accent3>
        <a:srgbClr val="000000"/>
      </a:accent3>
      <a:accent4>
        <a:srgbClr val="919191"/>
      </a:accent4>
      <a:accent5>
        <a:srgbClr val="CACACA"/>
      </a:accent5>
      <a:accent6>
        <a:srgbClr val="FFFFFF"/>
      </a:accent6>
      <a:hlink>
        <a:srgbClr val="001A33"/>
      </a:hlink>
      <a:folHlink>
        <a:srgbClr val="001A3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 w="12700">
          <a:noFill/>
          <a:miter lim="400000"/>
        </a:ln>
        <a:extLst>
          <a:ext uri="{C572A759-6A51-4108-AA02-DFA0A04FC94B}">
            <ma14:wrappingTextBoxFlag xmlns="" xmlns:ma14="http://schemas.microsoft.com/office/mac/drawingml/2011/main" xmlns:p="http://schemas.openxmlformats.org/presentationml/2006/main" val="1"/>
          </a:ext>
        </a:extLst>
      </a:spPr>
      <a:bodyPr wrap="square" lIns="0" tIns="0" rIns="0" bIns="0" rtlCol="0" anchor="ctr">
        <a:noAutofit/>
      </a:bodyPr>
      <a:lstStyle>
        <a:defPPr algn="l" defTabSz="455256">
          <a:lnSpc>
            <a:spcPct val="112000"/>
          </a:lnSpc>
          <a:spcBef>
            <a:spcPts val="1003"/>
          </a:spcBef>
          <a:defRPr sz="1000" dirty="0">
            <a:latin typeface="ABC Normal Book" pitchFamily="2" charset="77"/>
            <a:ea typeface="ABC Normal Book" pitchFamily="2" charset="77"/>
            <a:cs typeface="Raleway" charset="0"/>
          </a:defRPr>
        </a:defPPr>
      </a:lstStyle>
    </a:spDef>
    <a:txDef>
      <a:spPr>
        <a:noFill/>
      </a:spPr>
      <a:bodyPr wrap="square" lIns="0" tIns="0" rIns="0" bIns="0" rtlCol="0" anchor="t" anchorCtr="0">
        <a:noAutofit/>
      </a:bodyPr>
      <a:lstStyle>
        <a:defPPr algn="l">
          <a:lnSpc>
            <a:spcPct val="120000"/>
          </a:lnSpc>
          <a:defRPr sz="1400" b="1" dirty="0">
            <a:solidFill>
              <a:schemeClr val="bg1"/>
            </a:solidFill>
            <a:latin typeface="Arial" panose="020B0604020202020204" pitchFamily="34" charset="0"/>
            <a:ea typeface="Arimo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UFV_Plantilla_tipo_2" id="{4696B2F5-4BB8-214E-9151-02AF5387E991}" vid="{A4B70265-AA74-5F4F-8999-331C2CD53A98}"/>
    </a:ext>
  </a:extLst>
</a:theme>
</file>

<file path=ppt/theme/theme2.xml><?xml version="1.0" encoding="utf-8"?>
<a:theme xmlns:a="http://schemas.openxmlformats.org/drawingml/2006/main" name="5_ProdigiosoVolcan_temaOffice">
  <a:themeElements>
    <a:clrScheme name="UFV">
      <a:dk1>
        <a:srgbClr val="001A33"/>
      </a:dk1>
      <a:lt1>
        <a:srgbClr val="FFFFFF"/>
      </a:lt1>
      <a:dk2>
        <a:srgbClr val="003865"/>
      </a:dk2>
      <a:lt2>
        <a:srgbClr val="649EFF"/>
      </a:lt2>
      <a:accent1>
        <a:srgbClr val="FF5D74"/>
      </a:accent1>
      <a:accent2>
        <a:srgbClr val="C03656"/>
      </a:accent2>
      <a:accent3>
        <a:srgbClr val="000000"/>
      </a:accent3>
      <a:accent4>
        <a:srgbClr val="919191"/>
      </a:accent4>
      <a:accent5>
        <a:srgbClr val="CACACA"/>
      </a:accent5>
      <a:accent6>
        <a:srgbClr val="FFFFFF"/>
      </a:accent6>
      <a:hlink>
        <a:srgbClr val="001A33"/>
      </a:hlink>
      <a:folHlink>
        <a:srgbClr val="001A3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 w="12700">
          <a:noFill/>
          <a:miter lim="400000"/>
        </a:ln>
        <a:extLst>
          <a:ext uri="{C572A759-6A51-4108-AA02-DFA0A04FC94B}">
            <ma14:wrappingTextBoxFlag xmlns="" xmlns:ma14="http://schemas.microsoft.com/office/mac/drawingml/2011/main" xmlns:p="http://schemas.openxmlformats.org/presentationml/2006/main" val="1"/>
          </a:ext>
        </a:extLst>
      </a:spPr>
      <a:bodyPr wrap="square" lIns="0" tIns="0" rIns="0" bIns="0" rtlCol="0" anchor="ctr">
        <a:noAutofit/>
      </a:bodyPr>
      <a:lstStyle>
        <a:defPPr algn="l" defTabSz="455256">
          <a:lnSpc>
            <a:spcPct val="112000"/>
          </a:lnSpc>
          <a:spcBef>
            <a:spcPts val="1003"/>
          </a:spcBef>
          <a:defRPr sz="1000" dirty="0">
            <a:latin typeface="ABC Normal Book" pitchFamily="2" charset="77"/>
            <a:ea typeface="ABC Normal Book" pitchFamily="2" charset="77"/>
            <a:cs typeface="Raleway" charset="0"/>
          </a:defRPr>
        </a:defPPr>
      </a:lstStyle>
    </a:spDef>
    <a:txDef>
      <a:spPr>
        <a:noFill/>
      </a:spPr>
      <a:bodyPr wrap="square" lIns="0" tIns="0" rIns="0" bIns="0" rtlCol="0" anchor="t" anchorCtr="0">
        <a:noAutofit/>
      </a:bodyPr>
      <a:lstStyle>
        <a:defPPr algn="l">
          <a:lnSpc>
            <a:spcPct val="120000"/>
          </a:lnSpc>
          <a:defRPr sz="1400" b="1" dirty="0">
            <a:solidFill>
              <a:schemeClr val="bg1"/>
            </a:solidFill>
            <a:latin typeface="Arial" panose="020B0604020202020204" pitchFamily="34" charset="0"/>
            <a:ea typeface="Arimo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UFV_Plantilla_tipo_2" id="{4696B2F5-4BB8-214E-9151-02AF5387E991}" vid="{6D3FAF04-9171-CB4B-964D-5D92A57645C9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013093CC71AB545B285CF072E72C90A" ma:contentTypeVersion="17" ma:contentTypeDescription="Crear nuevo documento." ma:contentTypeScope="" ma:versionID="54abca7a9337381b637b2853a10984e7">
  <xsd:schema xmlns:xsd="http://www.w3.org/2001/XMLSchema" xmlns:xs="http://www.w3.org/2001/XMLSchema" xmlns:p="http://schemas.microsoft.com/office/2006/metadata/properties" xmlns:ns2="98bd024b-4139-4899-b9a4-9ef07285313c" xmlns:ns3="3cfbf954-ca8a-4bbe-9158-e6f605892c66" targetNamespace="http://schemas.microsoft.com/office/2006/metadata/properties" ma:root="true" ma:fieldsID="172bc29f6b37e3602368cb75feedf151" ns2:_="" ns3:_="">
    <xsd:import namespace="98bd024b-4139-4899-b9a4-9ef07285313c"/>
    <xsd:import namespace="3cfbf954-ca8a-4bbe-9158-e6f605892c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d024b-4139-4899-b9a4-9ef0728531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n" ma:readOnly="false" ma:fieldId="{5cf76f15-5ced-4ddc-b409-7134ff3c332f}" ma:taxonomyMulti="true" ma:sspId="b19990e1-2a64-456a-8d71-25be4789a5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fbf954-ca8a-4bbe-9158-e6f605892c6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055b4d2-a9a0-4c98-baea-6049653a9d6d}" ma:internalName="TaxCatchAll" ma:showField="CatchAllData" ma:web="3cfbf954-ca8a-4bbe-9158-e6f605892c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bd024b-4139-4899-b9a4-9ef07285313c">
      <Terms xmlns="http://schemas.microsoft.com/office/infopath/2007/PartnerControls"/>
    </lcf76f155ced4ddcb4097134ff3c332f>
    <TaxCatchAll xmlns="3cfbf954-ca8a-4bbe-9158-e6f605892c66" xsi:nil="true"/>
  </documentManagement>
</p:properties>
</file>

<file path=customXml/itemProps1.xml><?xml version="1.0" encoding="utf-8"?>
<ds:datastoreItem xmlns:ds="http://schemas.openxmlformats.org/officeDocument/2006/customXml" ds:itemID="{6A8D49BC-946C-409F-994E-6EF9EE6D5A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F64A5A-10C2-4334-9336-F7552C27D8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bd024b-4139-4899-b9a4-9ef07285313c"/>
    <ds:schemaRef ds:uri="3cfbf954-ca8a-4bbe-9158-e6f605892c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FBCB46-0D7C-48B9-BCE9-A90E25F578DD}">
  <ds:schemaRefs>
    <ds:schemaRef ds:uri="http://schemas.microsoft.com/office/2006/metadata/properties"/>
    <ds:schemaRef ds:uri="http://schemas.microsoft.com/office/infopath/2007/PartnerControls"/>
    <ds:schemaRef ds:uri="98bd024b-4139-4899-b9a4-9ef07285313c"/>
    <ds:schemaRef ds:uri="3cfbf954-ca8a-4bbe-9158-e6f605892c6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UFV_Plantilla_tipo_2</Template>
  <TotalTime>5</TotalTime>
  <Words>919</Words>
  <Application>Microsoft Office PowerPoint</Application>
  <PresentationFormat>Panorámica</PresentationFormat>
  <Paragraphs>99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Arimo</vt:lpstr>
      <vt:lpstr>Times New Roman</vt:lpstr>
      <vt:lpstr>Rockwell</vt:lpstr>
      <vt:lpstr>4_ProdigiosoVolcan_temaOffice</vt:lpstr>
      <vt:lpstr>5_ProdigiosoVolcan_temaOffice</vt:lpstr>
      <vt:lpstr>II Congreso Internacional.  El acompañamiento en el mundo sanitario: el impacto sanador de las relaciones</vt:lpstr>
      <vt:lpstr>Presentación de PowerPoint</vt:lpstr>
      <vt:lpstr>Título de diapositiva</vt:lpstr>
      <vt:lpstr>“La educación es el arma más poderosa que puedes usar para cambiar el mundo”.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Paula Crespi</dc:creator>
  <cp:lastModifiedBy>Paula Crespi</cp:lastModifiedBy>
  <cp:revision>1</cp:revision>
  <dcterms:created xsi:type="dcterms:W3CDTF">2025-01-13T10:39:03Z</dcterms:created>
  <dcterms:modified xsi:type="dcterms:W3CDTF">2025-01-13T10:45:02Z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0x010100F013093CC71AB545B285CF072E72C90A</vt:lpwstr>
  </property>
</Properties>
</file>